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96"/>
    <a:srgbClr val="FF001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BC1B7-BF19-4F13-B4F1-B9118012A3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B24940-0826-4990-A4CD-743792023D4F}">
      <dgm:prSet phldrT="[Text]" custT="1"/>
      <dgm:spPr/>
      <dgm:t>
        <a:bodyPr/>
        <a:lstStyle/>
        <a:p>
          <a:r>
            <a:rPr lang="ru-RU" sz="1800" dirty="0" smtClean="0"/>
            <a:t>Организация и управление на проекта</a:t>
          </a:r>
          <a:endParaRPr lang="en-GB" sz="1800" dirty="0"/>
        </a:p>
      </dgm:t>
    </dgm:pt>
    <dgm:pt modelId="{D442A873-2DBB-47B7-AC00-75A08630E784}" type="parTrans" cxnId="{B2BBF6B8-6ADE-46AC-8BD6-AAF0A9151217}">
      <dgm:prSet/>
      <dgm:spPr/>
      <dgm:t>
        <a:bodyPr/>
        <a:lstStyle/>
        <a:p>
          <a:endParaRPr lang="en-GB"/>
        </a:p>
      </dgm:t>
    </dgm:pt>
    <dgm:pt modelId="{3127D7EE-18D0-4515-B026-5B2860217510}" type="sibTrans" cxnId="{B2BBF6B8-6ADE-46AC-8BD6-AAF0A9151217}">
      <dgm:prSet/>
      <dgm:spPr/>
      <dgm:t>
        <a:bodyPr/>
        <a:lstStyle/>
        <a:p>
          <a:endParaRPr lang="en-GB"/>
        </a:p>
      </dgm:t>
    </dgm:pt>
    <dgm:pt modelId="{8F608002-FE24-4762-82A9-6880FBB6C0C5}">
      <dgm:prSet phldrT="[Text]" custT="1"/>
      <dgm:spPr/>
      <dgm:t>
        <a:bodyPr/>
        <a:lstStyle/>
        <a:p>
          <a:r>
            <a:rPr lang="ru-RU" sz="1800" dirty="0" err="1" smtClean="0"/>
            <a:t>Разработване</a:t>
          </a:r>
          <a:r>
            <a:rPr lang="ru-RU" sz="1800" dirty="0" smtClean="0"/>
            <a:t> на </a:t>
          </a:r>
          <a:r>
            <a:rPr lang="ru-RU" sz="1800" dirty="0" err="1" smtClean="0"/>
            <a:t>програми</a:t>
          </a:r>
          <a:r>
            <a:rPr lang="ru-RU" sz="1800" dirty="0" smtClean="0"/>
            <a:t> </a:t>
          </a:r>
          <a:r>
            <a:rPr lang="ru-RU" sz="1800" dirty="0" err="1" smtClean="0"/>
            <a:t>относно</a:t>
          </a:r>
          <a:r>
            <a:rPr lang="ru-RU" sz="1800" dirty="0" smtClean="0"/>
            <a:t> </a:t>
          </a:r>
          <a:r>
            <a:rPr lang="ru-RU" sz="1800" dirty="0" err="1" smtClean="0"/>
            <a:t>кръгова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и </a:t>
          </a:r>
          <a:r>
            <a:rPr lang="ru-RU" sz="1800" dirty="0" err="1" smtClean="0"/>
            <a:t>рециклиране</a:t>
          </a:r>
          <a:r>
            <a:rPr lang="ru-RU" sz="1800" dirty="0" smtClean="0"/>
            <a:t> и </a:t>
          </a:r>
          <a:r>
            <a:rPr lang="ru-RU" sz="1800" dirty="0" err="1" smtClean="0"/>
            <a:t>провеждане</a:t>
          </a:r>
          <a:r>
            <a:rPr lang="ru-RU" sz="1800" dirty="0" smtClean="0"/>
            <a:t> на </a:t>
          </a:r>
          <a:r>
            <a:rPr lang="ru-RU" sz="1800" dirty="0" err="1" smtClean="0"/>
            <a:t>образователни</a:t>
          </a:r>
          <a:r>
            <a:rPr lang="ru-RU" sz="1800" dirty="0" smtClean="0"/>
            <a:t> кампании</a:t>
          </a:r>
          <a:endParaRPr lang="en-GB" sz="1800" dirty="0"/>
        </a:p>
      </dgm:t>
    </dgm:pt>
    <dgm:pt modelId="{57976C8D-E8D1-4B97-821A-A50C5588872B}" type="parTrans" cxnId="{6EC0353F-1FC3-44C6-98CB-092DAE07958A}">
      <dgm:prSet/>
      <dgm:spPr/>
      <dgm:t>
        <a:bodyPr/>
        <a:lstStyle/>
        <a:p>
          <a:endParaRPr lang="en-GB"/>
        </a:p>
      </dgm:t>
    </dgm:pt>
    <dgm:pt modelId="{96554438-7378-4B44-B4FA-7B45B0DE4E9E}" type="sibTrans" cxnId="{6EC0353F-1FC3-44C6-98CB-092DAE07958A}">
      <dgm:prSet/>
      <dgm:spPr/>
      <dgm:t>
        <a:bodyPr/>
        <a:lstStyle/>
        <a:p>
          <a:endParaRPr lang="en-GB"/>
        </a:p>
      </dgm:t>
    </dgm:pt>
    <dgm:pt modelId="{EA5AA28D-68A8-4C2E-B8F6-04EE3E09D3EA}">
      <dgm:prSet phldrT="[Text]" custT="1"/>
      <dgm:spPr/>
      <dgm:t>
        <a:bodyPr/>
        <a:lstStyle/>
        <a:p>
          <a:r>
            <a:rPr lang="ru-RU" sz="1800" dirty="0" err="1" smtClean="0"/>
            <a:t>Разработване</a:t>
          </a:r>
          <a:r>
            <a:rPr lang="ru-RU" sz="1800" dirty="0" smtClean="0"/>
            <a:t> и </a:t>
          </a:r>
          <a:r>
            <a:rPr lang="ru-RU" sz="1800" dirty="0" err="1" smtClean="0"/>
            <a:t>провеждане</a:t>
          </a:r>
          <a:r>
            <a:rPr lang="ru-RU" sz="1800" dirty="0" smtClean="0"/>
            <a:t> на кампании за </a:t>
          </a:r>
          <a:r>
            <a:rPr lang="ru-RU" sz="1800" dirty="0" err="1" smtClean="0"/>
            <a:t>повишаване</a:t>
          </a:r>
          <a:r>
            <a:rPr lang="ru-RU" sz="1800" dirty="0" smtClean="0"/>
            <a:t> на </a:t>
          </a:r>
          <a:r>
            <a:rPr lang="ru-RU" sz="1800" dirty="0" err="1" smtClean="0"/>
            <a:t>осведомеността</a:t>
          </a:r>
          <a:r>
            <a:rPr lang="ru-RU" sz="1800" dirty="0" smtClean="0"/>
            <a:t> по отношение на </a:t>
          </a:r>
          <a:r>
            <a:rPr lang="ru-RU" sz="1800" dirty="0" err="1" smtClean="0"/>
            <a:t>кръговата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и </a:t>
          </a:r>
          <a:r>
            <a:rPr lang="ru-RU" sz="1800" dirty="0" err="1" smtClean="0"/>
            <a:t>рециклирането</a:t>
          </a:r>
          <a:r>
            <a:rPr lang="ru-RU" sz="1800" dirty="0" smtClean="0"/>
            <a:t> в </a:t>
          </a:r>
          <a:r>
            <a:rPr lang="ru-RU" sz="1800" dirty="0" err="1" smtClean="0"/>
            <a:t>училищата</a:t>
          </a:r>
          <a:endParaRPr lang="en-GB" sz="1800" dirty="0"/>
        </a:p>
      </dgm:t>
    </dgm:pt>
    <dgm:pt modelId="{D6A15003-CEC9-4C4E-8E37-CC161DF0826E}" type="parTrans" cxnId="{77FEE2B8-D511-4154-A118-432762677544}">
      <dgm:prSet/>
      <dgm:spPr/>
      <dgm:t>
        <a:bodyPr/>
        <a:lstStyle/>
        <a:p>
          <a:endParaRPr lang="en-GB"/>
        </a:p>
      </dgm:t>
    </dgm:pt>
    <dgm:pt modelId="{E8FCCD0D-9308-4003-8798-680982FB2833}" type="sibTrans" cxnId="{77FEE2B8-D511-4154-A118-432762677544}">
      <dgm:prSet/>
      <dgm:spPr/>
      <dgm:t>
        <a:bodyPr/>
        <a:lstStyle/>
        <a:p>
          <a:endParaRPr lang="en-GB"/>
        </a:p>
      </dgm:t>
    </dgm:pt>
    <dgm:pt modelId="{AEFC4BFE-4A7D-49C2-BAC2-58E5492E5452}">
      <dgm:prSet phldrT="[Text]" custT="1"/>
      <dgm:spPr/>
      <dgm:t>
        <a:bodyPr/>
        <a:lstStyle/>
        <a:p>
          <a:r>
            <a:rPr lang="ru-RU" sz="1800" dirty="0" err="1" smtClean="0"/>
            <a:t>Промотиране</a:t>
          </a:r>
          <a:r>
            <a:rPr lang="ru-RU" sz="1800" dirty="0" smtClean="0"/>
            <a:t> на </a:t>
          </a:r>
          <a:r>
            <a:rPr lang="ru-RU" sz="1800" dirty="0" err="1" smtClean="0"/>
            <a:t>дейности</a:t>
          </a:r>
          <a:r>
            <a:rPr lang="ru-RU" sz="1800" dirty="0" smtClean="0"/>
            <a:t> в </a:t>
          </a:r>
          <a:r>
            <a:rPr lang="ru-RU" sz="1800" dirty="0" err="1" smtClean="0"/>
            <a:t>подкрепа</a:t>
          </a:r>
          <a:r>
            <a:rPr lang="ru-RU" sz="1800" dirty="0" smtClean="0"/>
            <a:t> на </a:t>
          </a:r>
          <a:r>
            <a:rPr lang="ru-RU" sz="1800" dirty="0" err="1" smtClean="0"/>
            <a:t>рециклирането</a:t>
          </a:r>
          <a:r>
            <a:rPr lang="ru-RU" sz="1800" dirty="0" smtClean="0"/>
            <a:t> </a:t>
          </a:r>
          <a:r>
            <a:rPr lang="ru-RU" sz="1800" dirty="0" err="1" smtClean="0"/>
            <a:t>иповторната</a:t>
          </a:r>
          <a:r>
            <a:rPr lang="ru-RU" sz="1800" dirty="0" smtClean="0"/>
            <a:t> </a:t>
          </a:r>
          <a:r>
            <a:rPr lang="ru-RU" sz="1800" dirty="0" err="1" smtClean="0"/>
            <a:t>употреба</a:t>
          </a:r>
          <a:r>
            <a:rPr lang="ru-RU" sz="1800" dirty="0" smtClean="0"/>
            <a:t> на </a:t>
          </a:r>
          <a:r>
            <a:rPr lang="ru-RU" sz="1800" dirty="0" err="1" smtClean="0"/>
            <a:t>отпадъци</a:t>
          </a:r>
          <a:endParaRPr lang="ru-RU" sz="1800" dirty="0" smtClean="0"/>
        </a:p>
      </dgm:t>
    </dgm:pt>
    <dgm:pt modelId="{85290706-10B5-40FE-83C8-534477AD3BCE}" type="parTrans" cxnId="{68CF8DE5-8666-4AA4-9A1B-5639BE68A55F}">
      <dgm:prSet/>
      <dgm:spPr/>
      <dgm:t>
        <a:bodyPr/>
        <a:lstStyle/>
        <a:p>
          <a:endParaRPr lang="en-GB"/>
        </a:p>
      </dgm:t>
    </dgm:pt>
    <dgm:pt modelId="{15818D9B-6649-4136-A632-73D4E3156362}" type="sibTrans" cxnId="{68CF8DE5-8666-4AA4-9A1B-5639BE68A55F}">
      <dgm:prSet/>
      <dgm:spPr/>
      <dgm:t>
        <a:bodyPr/>
        <a:lstStyle/>
        <a:p>
          <a:endParaRPr lang="en-GB"/>
        </a:p>
      </dgm:t>
    </dgm:pt>
    <dgm:pt modelId="{64418750-B185-4516-8D36-E9762A74E777}">
      <dgm:prSet phldrT="[Text]" custT="1"/>
      <dgm:spPr/>
      <dgm:t>
        <a:bodyPr/>
        <a:lstStyle/>
        <a:p>
          <a:r>
            <a:rPr lang="ru-RU" sz="1800" dirty="0" smtClean="0"/>
            <a:t>Трансфер на </a:t>
          </a:r>
          <a:r>
            <a:rPr lang="ru-RU" sz="1800" dirty="0" err="1" smtClean="0"/>
            <a:t>добри</a:t>
          </a:r>
          <a:r>
            <a:rPr lang="ru-RU" sz="1800" dirty="0" smtClean="0"/>
            <a:t> практики за </a:t>
          </a:r>
          <a:r>
            <a:rPr lang="ru-RU" sz="1800" dirty="0" err="1" smtClean="0"/>
            <a:t>образователни</a:t>
          </a:r>
          <a:r>
            <a:rPr lang="ru-RU" sz="1800" dirty="0" smtClean="0"/>
            <a:t> кампании </a:t>
          </a:r>
          <a:r>
            <a:rPr lang="ru-RU" sz="1800" dirty="0" err="1" smtClean="0"/>
            <a:t>относно</a:t>
          </a:r>
          <a:r>
            <a:rPr lang="ru-RU" sz="1800" dirty="0" smtClean="0"/>
            <a:t> </a:t>
          </a:r>
          <a:r>
            <a:rPr lang="ru-RU" sz="1800" dirty="0" err="1" smtClean="0"/>
            <a:t>кръговата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и </a:t>
          </a:r>
          <a:r>
            <a:rPr lang="ru-RU" sz="1800" dirty="0" err="1" smtClean="0"/>
            <a:t>рециклирането</a:t>
          </a:r>
          <a:r>
            <a:rPr lang="ru-RU" sz="1800" dirty="0" smtClean="0"/>
            <a:t> в училища </a:t>
          </a:r>
          <a:r>
            <a:rPr lang="ru-RU" sz="1800" dirty="0" err="1" smtClean="0"/>
            <a:t>извън</a:t>
          </a:r>
          <a:r>
            <a:rPr lang="ru-RU" sz="1800" dirty="0" smtClean="0"/>
            <a:t> </a:t>
          </a:r>
          <a:r>
            <a:rPr lang="ru-RU" sz="1800" dirty="0" err="1" smtClean="0"/>
            <a:t>партньорството</a:t>
          </a:r>
          <a:endParaRPr lang="ru-RU" sz="1800" dirty="0" smtClean="0"/>
        </a:p>
      </dgm:t>
    </dgm:pt>
    <dgm:pt modelId="{B6CBF107-FBB4-4F2D-84CC-0CA9A535F586}" type="parTrans" cxnId="{5B9A4A72-DC94-435E-8823-43A5D1E7B469}">
      <dgm:prSet/>
      <dgm:spPr/>
      <dgm:t>
        <a:bodyPr/>
        <a:lstStyle/>
        <a:p>
          <a:endParaRPr lang="en-GB"/>
        </a:p>
      </dgm:t>
    </dgm:pt>
    <dgm:pt modelId="{C7F87C8D-F417-4ED3-B3B0-18CE996642A1}" type="sibTrans" cxnId="{5B9A4A72-DC94-435E-8823-43A5D1E7B469}">
      <dgm:prSet/>
      <dgm:spPr/>
      <dgm:t>
        <a:bodyPr/>
        <a:lstStyle/>
        <a:p>
          <a:endParaRPr lang="en-GB"/>
        </a:p>
      </dgm:t>
    </dgm:pt>
    <dgm:pt modelId="{2EA537D8-3905-451D-9363-5E214A488ED1}">
      <dgm:prSet phldrT="[Text]" custT="1"/>
      <dgm:spPr/>
      <dgm:t>
        <a:bodyPr/>
        <a:lstStyle/>
        <a:p>
          <a:r>
            <a:rPr lang="ru-RU" sz="1800" dirty="0" err="1" smtClean="0"/>
            <a:t>Публичност</a:t>
          </a:r>
          <a:r>
            <a:rPr lang="ru-RU" sz="1800" dirty="0" smtClean="0"/>
            <a:t> и </a:t>
          </a:r>
          <a:r>
            <a:rPr lang="ru-RU" sz="1800" dirty="0" err="1" smtClean="0"/>
            <a:t>информираност</a:t>
          </a:r>
          <a:r>
            <a:rPr lang="ru-RU" sz="1800" dirty="0" smtClean="0"/>
            <a:t> за проекта</a:t>
          </a:r>
        </a:p>
      </dgm:t>
    </dgm:pt>
    <dgm:pt modelId="{41CBA943-94A0-4C18-B1A5-F66BE51BBF93}" type="parTrans" cxnId="{BD32C927-5F2E-4F4A-8CA3-C66ADD139BCD}">
      <dgm:prSet/>
      <dgm:spPr/>
      <dgm:t>
        <a:bodyPr/>
        <a:lstStyle/>
        <a:p>
          <a:endParaRPr lang="en-GB"/>
        </a:p>
      </dgm:t>
    </dgm:pt>
    <dgm:pt modelId="{85F3C9C7-CE64-4B3C-B2EE-C473954A4BC6}" type="sibTrans" cxnId="{BD32C927-5F2E-4F4A-8CA3-C66ADD139BCD}">
      <dgm:prSet/>
      <dgm:spPr/>
      <dgm:t>
        <a:bodyPr/>
        <a:lstStyle/>
        <a:p>
          <a:endParaRPr lang="en-GB"/>
        </a:p>
      </dgm:t>
    </dgm:pt>
    <dgm:pt modelId="{7D111B35-A3F4-48AF-A3E2-90F3693B5C98}" type="pres">
      <dgm:prSet presAssocID="{B6BBC1B7-BF19-4F13-B4F1-B9118012A30B}" presName="Name0" presStyleCnt="0">
        <dgm:presLayoutVars>
          <dgm:chMax val="7"/>
          <dgm:chPref val="7"/>
          <dgm:dir/>
        </dgm:presLayoutVars>
      </dgm:prSet>
      <dgm:spPr/>
    </dgm:pt>
    <dgm:pt modelId="{B41EFD68-1817-4C7D-BA21-995165B6CD33}" type="pres">
      <dgm:prSet presAssocID="{B6BBC1B7-BF19-4F13-B4F1-B9118012A30B}" presName="Name1" presStyleCnt="0"/>
      <dgm:spPr/>
    </dgm:pt>
    <dgm:pt modelId="{5911C2BE-0672-42B9-A61A-F068867276D7}" type="pres">
      <dgm:prSet presAssocID="{B6BBC1B7-BF19-4F13-B4F1-B9118012A30B}" presName="cycle" presStyleCnt="0"/>
      <dgm:spPr/>
    </dgm:pt>
    <dgm:pt modelId="{DFD74971-CB26-40EA-9E0F-17FE94A90D18}" type="pres">
      <dgm:prSet presAssocID="{B6BBC1B7-BF19-4F13-B4F1-B9118012A30B}" presName="srcNode" presStyleLbl="node1" presStyleIdx="0" presStyleCnt="6"/>
      <dgm:spPr/>
    </dgm:pt>
    <dgm:pt modelId="{5645D488-448C-4F9C-83D8-57523C941714}" type="pres">
      <dgm:prSet presAssocID="{B6BBC1B7-BF19-4F13-B4F1-B9118012A30B}" presName="conn" presStyleLbl="parChTrans1D2" presStyleIdx="0" presStyleCnt="1"/>
      <dgm:spPr/>
    </dgm:pt>
    <dgm:pt modelId="{4DA920FA-2D7C-48A2-9C6A-DEB4F1E460EF}" type="pres">
      <dgm:prSet presAssocID="{B6BBC1B7-BF19-4F13-B4F1-B9118012A30B}" presName="extraNode" presStyleLbl="node1" presStyleIdx="0" presStyleCnt="6"/>
      <dgm:spPr/>
    </dgm:pt>
    <dgm:pt modelId="{CC02095E-44B8-4E91-BC26-66DD8447890D}" type="pres">
      <dgm:prSet presAssocID="{B6BBC1B7-BF19-4F13-B4F1-B9118012A30B}" presName="dstNode" presStyleLbl="node1" presStyleIdx="0" presStyleCnt="6"/>
      <dgm:spPr/>
    </dgm:pt>
    <dgm:pt modelId="{6D94B766-3A45-4BD6-AB74-B3BE8B9F60BD}" type="pres">
      <dgm:prSet presAssocID="{E4B24940-0826-4990-A4CD-743792023D4F}" presName="text_1" presStyleLbl="node1" presStyleIdx="0" presStyleCnt="6" custScaleY="1300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28B42-7474-44FB-8DBC-3D0B35D401AD}" type="pres">
      <dgm:prSet presAssocID="{E4B24940-0826-4990-A4CD-743792023D4F}" presName="accent_1" presStyleCnt="0"/>
      <dgm:spPr/>
    </dgm:pt>
    <dgm:pt modelId="{7895119A-5DE9-4027-B732-073301BD9E28}" type="pres">
      <dgm:prSet presAssocID="{E4B24940-0826-4990-A4CD-743792023D4F}" presName="accentRepeatNode" presStyleLbl="solidFgAcc1" presStyleIdx="0" presStyleCnt="6"/>
      <dgm:spPr/>
    </dgm:pt>
    <dgm:pt modelId="{2BBDDE18-2F89-4A3F-807D-D9F9359C4933}" type="pres">
      <dgm:prSet presAssocID="{8F608002-FE24-4762-82A9-6880FBB6C0C5}" presName="text_2" presStyleLbl="node1" presStyleIdx="1" presStyleCnt="6" custScaleY="1197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46B54E-7686-4E2A-9619-2C9B956F9012}" type="pres">
      <dgm:prSet presAssocID="{8F608002-FE24-4762-82A9-6880FBB6C0C5}" presName="accent_2" presStyleCnt="0"/>
      <dgm:spPr/>
    </dgm:pt>
    <dgm:pt modelId="{35A66171-F1E7-4DCA-BDAD-989BE4E643AF}" type="pres">
      <dgm:prSet presAssocID="{8F608002-FE24-4762-82A9-6880FBB6C0C5}" presName="accentRepeatNode" presStyleLbl="solidFgAcc1" presStyleIdx="1" presStyleCnt="6"/>
      <dgm:spPr/>
    </dgm:pt>
    <dgm:pt modelId="{A6189057-E336-4190-8840-31F659BE131D}" type="pres">
      <dgm:prSet presAssocID="{EA5AA28D-68A8-4C2E-B8F6-04EE3E09D3EA}" presName="text_3" presStyleLbl="node1" presStyleIdx="2" presStyleCnt="6" custScaleY="149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326D54-D405-47DA-80ED-809F8AA2243E}" type="pres">
      <dgm:prSet presAssocID="{EA5AA28D-68A8-4C2E-B8F6-04EE3E09D3EA}" presName="accent_3" presStyleCnt="0"/>
      <dgm:spPr/>
    </dgm:pt>
    <dgm:pt modelId="{8C912FE4-5E73-44BE-A85F-2B330E835542}" type="pres">
      <dgm:prSet presAssocID="{EA5AA28D-68A8-4C2E-B8F6-04EE3E09D3EA}" presName="accentRepeatNode" presStyleLbl="solidFgAcc1" presStyleIdx="2" presStyleCnt="6"/>
      <dgm:spPr/>
    </dgm:pt>
    <dgm:pt modelId="{06791CA2-5DC0-4F93-96C4-FB5F284A7B1E}" type="pres">
      <dgm:prSet presAssocID="{AEFC4BFE-4A7D-49C2-BAC2-58E5492E5452}" presName="text_4" presStyleLbl="node1" presStyleIdx="3" presStyleCnt="6" custScaleY="1223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18B360-7363-46EB-8B63-123D67D53D47}" type="pres">
      <dgm:prSet presAssocID="{AEFC4BFE-4A7D-49C2-BAC2-58E5492E5452}" presName="accent_4" presStyleCnt="0"/>
      <dgm:spPr/>
    </dgm:pt>
    <dgm:pt modelId="{3F3FE56C-1EEF-4AAB-B3D7-6D1E467376A7}" type="pres">
      <dgm:prSet presAssocID="{AEFC4BFE-4A7D-49C2-BAC2-58E5492E5452}" presName="accentRepeatNode" presStyleLbl="solidFgAcc1" presStyleIdx="3" presStyleCnt="6"/>
      <dgm:spPr/>
    </dgm:pt>
    <dgm:pt modelId="{821A5C9A-7BD5-492A-B3B7-A6F2699ED390}" type="pres">
      <dgm:prSet presAssocID="{64418750-B185-4516-8D36-E9762A74E777}" presName="text_5" presStyleLbl="node1" presStyleIdx="4" presStyleCnt="6" custScaleY="1412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BC96B2-F56E-43B5-9857-70170F7B01F0}" type="pres">
      <dgm:prSet presAssocID="{64418750-B185-4516-8D36-E9762A74E777}" presName="accent_5" presStyleCnt="0"/>
      <dgm:spPr/>
    </dgm:pt>
    <dgm:pt modelId="{BA089764-F5DC-4A7C-AFA9-3159359979E8}" type="pres">
      <dgm:prSet presAssocID="{64418750-B185-4516-8D36-E9762A74E777}" presName="accentRepeatNode" presStyleLbl="solidFgAcc1" presStyleIdx="4" presStyleCnt="6"/>
      <dgm:spPr/>
    </dgm:pt>
    <dgm:pt modelId="{91DDA1FB-95B9-48C9-992B-A81D3CC76FE2}" type="pres">
      <dgm:prSet presAssocID="{2EA537D8-3905-451D-9363-5E214A488ED1}" presName="text_6" presStyleLbl="node1" presStyleIdx="5" presStyleCnt="6" custScaleX="98632" custScaleY="90179" custLinFactNeighborX="692" custLinFactNeighborY="23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427BED-6183-4616-9CD8-79C524C0F494}" type="pres">
      <dgm:prSet presAssocID="{2EA537D8-3905-451D-9363-5E214A488ED1}" presName="accent_6" presStyleCnt="0"/>
      <dgm:spPr/>
    </dgm:pt>
    <dgm:pt modelId="{8D3011D2-7F00-47A5-B853-BF57176E9987}" type="pres">
      <dgm:prSet presAssocID="{2EA537D8-3905-451D-9363-5E214A488ED1}" presName="accentRepeatNode" presStyleLbl="solidFgAcc1" presStyleIdx="5" presStyleCnt="6"/>
      <dgm:spPr/>
    </dgm:pt>
  </dgm:ptLst>
  <dgm:cxnLst>
    <dgm:cxn modelId="{99E4E63A-AFED-486A-85B1-E9BCDFDBE22C}" type="presOf" srcId="{E4B24940-0826-4990-A4CD-743792023D4F}" destId="{6D94B766-3A45-4BD6-AB74-B3BE8B9F60BD}" srcOrd="0" destOrd="0" presId="urn:microsoft.com/office/officeart/2008/layout/VerticalCurvedList"/>
    <dgm:cxn modelId="{806E8E8E-9979-407C-AD4A-D55AE59408DC}" type="presOf" srcId="{AEFC4BFE-4A7D-49C2-BAC2-58E5492E5452}" destId="{06791CA2-5DC0-4F93-96C4-FB5F284A7B1E}" srcOrd="0" destOrd="0" presId="urn:microsoft.com/office/officeart/2008/layout/VerticalCurvedList"/>
    <dgm:cxn modelId="{B2BBF6B8-6ADE-46AC-8BD6-AAF0A9151217}" srcId="{B6BBC1B7-BF19-4F13-B4F1-B9118012A30B}" destId="{E4B24940-0826-4990-A4CD-743792023D4F}" srcOrd="0" destOrd="0" parTransId="{D442A873-2DBB-47B7-AC00-75A08630E784}" sibTransId="{3127D7EE-18D0-4515-B026-5B2860217510}"/>
    <dgm:cxn modelId="{824E6C18-A707-437C-A046-D85C94BEBC6D}" type="presOf" srcId="{EA5AA28D-68A8-4C2E-B8F6-04EE3E09D3EA}" destId="{A6189057-E336-4190-8840-31F659BE131D}" srcOrd="0" destOrd="0" presId="urn:microsoft.com/office/officeart/2008/layout/VerticalCurvedList"/>
    <dgm:cxn modelId="{68CF8DE5-8666-4AA4-9A1B-5639BE68A55F}" srcId="{B6BBC1B7-BF19-4F13-B4F1-B9118012A30B}" destId="{AEFC4BFE-4A7D-49C2-BAC2-58E5492E5452}" srcOrd="3" destOrd="0" parTransId="{85290706-10B5-40FE-83C8-534477AD3BCE}" sibTransId="{15818D9B-6649-4136-A632-73D4E3156362}"/>
    <dgm:cxn modelId="{B6B2E08B-9FEC-4B16-A14E-5B88F0D31F22}" type="presOf" srcId="{8F608002-FE24-4762-82A9-6880FBB6C0C5}" destId="{2BBDDE18-2F89-4A3F-807D-D9F9359C4933}" srcOrd="0" destOrd="0" presId="urn:microsoft.com/office/officeart/2008/layout/VerticalCurvedList"/>
    <dgm:cxn modelId="{5B9A4A72-DC94-435E-8823-43A5D1E7B469}" srcId="{B6BBC1B7-BF19-4F13-B4F1-B9118012A30B}" destId="{64418750-B185-4516-8D36-E9762A74E777}" srcOrd="4" destOrd="0" parTransId="{B6CBF107-FBB4-4F2D-84CC-0CA9A535F586}" sibTransId="{C7F87C8D-F417-4ED3-B3B0-18CE996642A1}"/>
    <dgm:cxn modelId="{2425F44C-D8DC-46ED-8C35-E2B0DC988205}" type="presOf" srcId="{3127D7EE-18D0-4515-B026-5B2860217510}" destId="{5645D488-448C-4F9C-83D8-57523C941714}" srcOrd="0" destOrd="0" presId="urn:microsoft.com/office/officeart/2008/layout/VerticalCurvedList"/>
    <dgm:cxn modelId="{BD32C927-5F2E-4F4A-8CA3-C66ADD139BCD}" srcId="{B6BBC1B7-BF19-4F13-B4F1-B9118012A30B}" destId="{2EA537D8-3905-451D-9363-5E214A488ED1}" srcOrd="5" destOrd="0" parTransId="{41CBA943-94A0-4C18-B1A5-F66BE51BBF93}" sibTransId="{85F3C9C7-CE64-4B3C-B2EE-C473954A4BC6}"/>
    <dgm:cxn modelId="{77FEE2B8-D511-4154-A118-432762677544}" srcId="{B6BBC1B7-BF19-4F13-B4F1-B9118012A30B}" destId="{EA5AA28D-68A8-4C2E-B8F6-04EE3E09D3EA}" srcOrd="2" destOrd="0" parTransId="{D6A15003-CEC9-4C4E-8E37-CC161DF0826E}" sibTransId="{E8FCCD0D-9308-4003-8798-680982FB2833}"/>
    <dgm:cxn modelId="{C82E6297-DF52-4E56-A0ED-BD34CC9E6358}" type="presOf" srcId="{64418750-B185-4516-8D36-E9762A74E777}" destId="{821A5C9A-7BD5-492A-B3B7-A6F2699ED390}" srcOrd="0" destOrd="0" presId="urn:microsoft.com/office/officeart/2008/layout/VerticalCurvedList"/>
    <dgm:cxn modelId="{6EC0353F-1FC3-44C6-98CB-092DAE07958A}" srcId="{B6BBC1B7-BF19-4F13-B4F1-B9118012A30B}" destId="{8F608002-FE24-4762-82A9-6880FBB6C0C5}" srcOrd="1" destOrd="0" parTransId="{57976C8D-E8D1-4B97-821A-A50C5588872B}" sibTransId="{96554438-7378-4B44-B4FA-7B45B0DE4E9E}"/>
    <dgm:cxn modelId="{9084C5DB-2869-47A5-ACA3-2AA327631B8A}" type="presOf" srcId="{2EA537D8-3905-451D-9363-5E214A488ED1}" destId="{91DDA1FB-95B9-48C9-992B-A81D3CC76FE2}" srcOrd="0" destOrd="0" presId="urn:microsoft.com/office/officeart/2008/layout/VerticalCurvedList"/>
    <dgm:cxn modelId="{D25E8EFD-3717-4C0A-8647-0A1AA24E2DDD}" type="presOf" srcId="{B6BBC1B7-BF19-4F13-B4F1-B9118012A30B}" destId="{7D111B35-A3F4-48AF-A3E2-90F3693B5C98}" srcOrd="0" destOrd="0" presId="urn:microsoft.com/office/officeart/2008/layout/VerticalCurvedList"/>
    <dgm:cxn modelId="{9A9663D2-0C2A-4D8A-82BE-ABE0813E0EAC}" type="presParOf" srcId="{7D111B35-A3F4-48AF-A3E2-90F3693B5C98}" destId="{B41EFD68-1817-4C7D-BA21-995165B6CD33}" srcOrd="0" destOrd="0" presId="urn:microsoft.com/office/officeart/2008/layout/VerticalCurvedList"/>
    <dgm:cxn modelId="{3CF68720-59B5-41AC-AA3F-813F9DADBACA}" type="presParOf" srcId="{B41EFD68-1817-4C7D-BA21-995165B6CD33}" destId="{5911C2BE-0672-42B9-A61A-F068867276D7}" srcOrd="0" destOrd="0" presId="urn:microsoft.com/office/officeart/2008/layout/VerticalCurvedList"/>
    <dgm:cxn modelId="{A56056B2-6D52-46B8-8561-23F1974E6C70}" type="presParOf" srcId="{5911C2BE-0672-42B9-A61A-F068867276D7}" destId="{DFD74971-CB26-40EA-9E0F-17FE94A90D18}" srcOrd="0" destOrd="0" presId="urn:microsoft.com/office/officeart/2008/layout/VerticalCurvedList"/>
    <dgm:cxn modelId="{4CDB38CE-6CFC-4729-AF11-A6173D425A86}" type="presParOf" srcId="{5911C2BE-0672-42B9-A61A-F068867276D7}" destId="{5645D488-448C-4F9C-83D8-57523C941714}" srcOrd="1" destOrd="0" presId="urn:microsoft.com/office/officeart/2008/layout/VerticalCurvedList"/>
    <dgm:cxn modelId="{34F18C7B-D427-4C43-B20A-6FCAF27472C0}" type="presParOf" srcId="{5911C2BE-0672-42B9-A61A-F068867276D7}" destId="{4DA920FA-2D7C-48A2-9C6A-DEB4F1E460EF}" srcOrd="2" destOrd="0" presId="urn:microsoft.com/office/officeart/2008/layout/VerticalCurvedList"/>
    <dgm:cxn modelId="{BDA24E36-2B10-4416-8588-AA231B58D3BF}" type="presParOf" srcId="{5911C2BE-0672-42B9-A61A-F068867276D7}" destId="{CC02095E-44B8-4E91-BC26-66DD8447890D}" srcOrd="3" destOrd="0" presId="urn:microsoft.com/office/officeart/2008/layout/VerticalCurvedList"/>
    <dgm:cxn modelId="{48EBA6FA-D398-4EBA-9575-1E6E096C3904}" type="presParOf" srcId="{B41EFD68-1817-4C7D-BA21-995165B6CD33}" destId="{6D94B766-3A45-4BD6-AB74-B3BE8B9F60BD}" srcOrd="1" destOrd="0" presId="urn:microsoft.com/office/officeart/2008/layout/VerticalCurvedList"/>
    <dgm:cxn modelId="{4A543011-29A1-451C-912A-88F7F33AFE9E}" type="presParOf" srcId="{B41EFD68-1817-4C7D-BA21-995165B6CD33}" destId="{F8C28B42-7474-44FB-8DBC-3D0B35D401AD}" srcOrd="2" destOrd="0" presId="urn:microsoft.com/office/officeart/2008/layout/VerticalCurvedList"/>
    <dgm:cxn modelId="{D7B37A10-0CAB-4A12-807D-864337341B11}" type="presParOf" srcId="{F8C28B42-7474-44FB-8DBC-3D0B35D401AD}" destId="{7895119A-5DE9-4027-B732-073301BD9E28}" srcOrd="0" destOrd="0" presId="urn:microsoft.com/office/officeart/2008/layout/VerticalCurvedList"/>
    <dgm:cxn modelId="{72BDAD1C-ED32-44BC-8725-F4ADBB7B358B}" type="presParOf" srcId="{B41EFD68-1817-4C7D-BA21-995165B6CD33}" destId="{2BBDDE18-2F89-4A3F-807D-D9F9359C4933}" srcOrd="3" destOrd="0" presId="urn:microsoft.com/office/officeart/2008/layout/VerticalCurvedList"/>
    <dgm:cxn modelId="{E566ED91-C23C-4EE8-9D00-080DB8AC332D}" type="presParOf" srcId="{B41EFD68-1817-4C7D-BA21-995165B6CD33}" destId="{D246B54E-7686-4E2A-9619-2C9B956F9012}" srcOrd="4" destOrd="0" presId="urn:microsoft.com/office/officeart/2008/layout/VerticalCurvedList"/>
    <dgm:cxn modelId="{CA67AFC6-AB66-4467-9264-90EE49DF6E1B}" type="presParOf" srcId="{D246B54E-7686-4E2A-9619-2C9B956F9012}" destId="{35A66171-F1E7-4DCA-BDAD-989BE4E643AF}" srcOrd="0" destOrd="0" presId="urn:microsoft.com/office/officeart/2008/layout/VerticalCurvedList"/>
    <dgm:cxn modelId="{1E7600E0-CE39-45FC-8931-A3820C466248}" type="presParOf" srcId="{B41EFD68-1817-4C7D-BA21-995165B6CD33}" destId="{A6189057-E336-4190-8840-31F659BE131D}" srcOrd="5" destOrd="0" presId="urn:microsoft.com/office/officeart/2008/layout/VerticalCurvedList"/>
    <dgm:cxn modelId="{27862BB2-584C-42A6-BDFC-A0369F06C33F}" type="presParOf" srcId="{B41EFD68-1817-4C7D-BA21-995165B6CD33}" destId="{F3326D54-D405-47DA-80ED-809F8AA2243E}" srcOrd="6" destOrd="0" presId="urn:microsoft.com/office/officeart/2008/layout/VerticalCurvedList"/>
    <dgm:cxn modelId="{2872ED1A-C7A3-4951-A130-13C6D577CB1C}" type="presParOf" srcId="{F3326D54-D405-47DA-80ED-809F8AA2243E}" destId="{8C912FE4-5E73-44BE-A85F-2B330E835542}" srcOrd="0" destOrd="0" presId="urn:microsoft.com/office/officeart/2008/layout/VerticalCurvedList"/>
    <dgm:cxn modelId="{99D41461-C78B-4F67-9513-8BA31A2B8FA2}" type="presParOf" srcId="{B41EFD68-1817-4C7D-BA21-995165B6CD33}" destId="{06791CA2-5DC0-4F93-96C4-FB5F284A7B1E}" srcOrd="7" destOrd="0" presId="urn:microsoft.com/office/officeart/2008/layout/VerticalCurvedList"/>
    <dgm:cxn modelId="{E874E80E-38C6-4978-A7EB-5925BC4AF77A}" type="presParOf" srcId="{B41EFD68-1817-4C7D-BA21-995165B6CD33}" destId="{2318B360-7363-46EB-8B63-123D67D53D47}" srcOrd="8" destOrd="0" presId="urn:microsoft.com/office/officeart/2008/layout/VerticalCurvedList"/>
    <dgm:cxn modelId="{760A8B03-9DA3-4EFE-A154-AB07CC59846D}" type="presParOf" srcId="{2318B360-7363-46EB-8B63-123D67D53D47}" destId="{3F3FE56C-1EEF-4AAB-B3D7-6D1E467376A7}" srcOrd="0" destOrd="0" presId="urn:microsoft.com/office/officeart/2008/layout/VerticalCurvedList"/>
    <dgm:cxn modelId="{7FCDB46F-1D23-4BEF-BA76-7810A799D9FC}" type="presParOf" srcId="{B41EFD68-1817-4C7D-BA21-995165B6CD33}" destId="{821A5C9A-7BD5-492A-B3B7-A6F2699ED390}" srcOrd="9" destOrd="0" presId="urn:microsoft.com/office/officeart/2008/layout/VerticalCurvedList"/>
    <dgm:cxn modelId="{634AFC8B-AB0B-4A48-912C-FE0948AE9E03}" type="presParOf" srcId="{B41EFD68-1817-4C7D-BA21-995165B6CD33}" destId="{5DBC96B2-F56E-43B5-9857-70170F7B01F0}" srcOrd="10" destOrd="0" presId="urn:microsoft.com/office/officeart/2008/layout/VerticalCurvedList"/>
    <dgm:cxn modelId="{26A3D3D6-BA98-43C9-AFB0-6D4B5C068D74}" type="presParOf" srcId="{5DBC96B2-F56E-43B5-9857-70170F7B01F0}" destId="{BA089764-F5DC-4A7C-AFA9-3159359979E8}" srcOrd="0" destOrd="0" presId="urn:microsoft.com/office/officeart/2008/layout/VerticalCurvedList"/>
    <dgm:cxn modelId="{93E5D3E7-307D-4813-821E-3DDF824C3B5E}" type="presParOf" srcId="{B41EFD68-1817-4C7D-BA21-995165B6CD33}" destId="{91DDA1FB-95B9-48C9-992B-A81D3CC76FE2}" srcOrd="11" destOrd="0" presId="urn:microsoft.com/office/officeart/2008/layout/VerticalCurvedList"/>
    <dgm:cxn modelId="{993CE535-ABAD-4784-A1B7-B72C6FFFF94B}" type="presParOf" srcId="{B41EFD68-1817-4C7D-BA21-995165B6CD33}" destId="{5E427BED-6183-4616-9CD8-79C524C0F494}" srcOrd="12" destOrd="0" presId="urn:microsoft.com/office/officeart/2008/layout/VerticalCurvedList"/>
    <dgm:cxn modelId="{54228C07-FFB6-4040-86A1-AADA1FD9AB82}" type="presParOf" srcId="{5E427BED-6183-4616-9CD8-79C524C0F494}" destId="{8D3011D2-7F00-47A5-B853-BF57176E998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BCB0E8-C57F-4458-A44A-89C039F89A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8507DC-BCD4-4A0C-9537-52FC5339BA9F}">
      <dgm:prSet phldrT="[Text]"/>
      <dgm:spPr/>
      <dgm:t>
        <a:bodyPr/>
        <a:lstStyle/>
        <a:p>
          <a:r>
            <a:rPr lang="bg-BG" dirty="0" smtClean="0"/>
            <a:t>ЦЕЛ</a:t>
          </a:r>
          <a:endParaRPr lang="en-GB" dirty="0"/>
        </a:p>
      </dgm:t>
    </dgm:pt>
    <dgm:pt modelId="{D4BB6A16-D424-4A44-B190-B5C3A1C75F4B}" type="parTrans" cxnId="{DDE4489C-E7C5-49EA-BAF6-A6FC94507C66}">
      <dgm:prSet/>
      <dgm:spPr/>
      <dgm:t>
        <a:bodyPr/>
        <a:lstStyle/>
        <a:p>
          <a:endParaRPr lang="en-GB"/>
        </a:p>
      </dgm:t>
    </dgm:pt>
    <dgm:pt modelId="{C067E898-7C80-4BC5-88FF-5C1780104C48}" type="sibTrans" cxnId="{DDE4489C-E7C5-49EA-BAF6-A6FC94507C66}">
      <dgm:prSet/>
      <dgm:spPr/>
      <dgm:t>
        <a:bodyPr/>
        <a:lstStyle/>
        <a:p>
          <a:endParaRPr lang="en-GB"/>
        </a:p>
      </dgm:t>
    </dgm:pt>
    <dgm:pt modelId="{D4C4A44F-2FE4-4FED-8DD2-0FC7E1A7297C}">
      <dgm:prSet phldrT="[Text]" custT="1"/>
      <dgm:spPr/>
      <dgm:t>
        <a:bodyPr/>
        <a:lstStyle/>
        <a:p>
          <a:r>
            <a:rPr lang="ru-RU" sz="2000" dirty="0" smtClean="0"/>
            <a:t>Да се </a:t>
          </a:r>
          <a:r>
            <a:rPr lang="ru-RU" sz="2000" dirty="0" err="1" smtClean="0"/>
            <a:t>разработят</a:t>
          </a:r>
          <a:r>
            <a:rPr lang="ru-RU" sz="2000" dirty="0" smtClean="0"/>
            <a:t> </a:t>
          </a:r>
          <a:r>
            <a:rPr lang="ru-RU" sz="2000" dirty="0" err="1" smtClean="0"/>
            <a:t>програми</a:t>
          </a:r>
          <a:r>
            <a:rPr lang="ru-RU" sz="2000" dirty="0" smtClean="0"/>
            <a:t> </a:t>
          </a:r>
          <a:r>
            <a:rPr lang="ru-RU" sz="2000" dirty="0" err="1" smtClean="0"/>
            <a:t>относно</a:t>
          </a:r>
          <a:r>
            <a:rPr lang="ru-RU" sz="2000" dirty="0" smtClean="0"/>
            <a:t> </a:t>
          </a:r>
          <a:r>
            <a:rPr lang="ru-RU" sz="2000" dirty="0" err="1" smtClean="0"/>
            <a:t>кръгова</a:t>
          </a:r>
          <a:r>
            <a:rPr lang="ru-RU" sz="2000" dirty="0" smtClean="0"/>
            <a:t> </a:t>
          </a:r>
          <a:r>
            <a:rPr lang="ru-RU" sz="2000" dirty="0" err="1" smtClean="0"/>
            <a:t>икономика</a:t>
          </a:r>
          <a:r>
            <a:rPr lang="ru-RU" sz="2000" dirty="0" smtClean="0"/>
            <a:t> и </a:t>
          </a:r>
          <a:r>
            <a:rPr lang="ru-RU" sz="2000" dirty="0" err="1" smtClean="0"/>
            <a:t>рециклиране</a:t>
          </a:r>
          <a:r>
            <a:rPr lang="ru-RU" sz="2000" dirty="0" smtClean="0"/>
            <a:t> </a:t>
          </a:r>
          <a:r>
            <a:rPr lang="ru-RU" sz="2000" dirty="0" smtClean="0"/>
            <a:t>и да се </a:t>
          </a:r>
          <a:r>
            <a:rPr lang="ru-RU" sz="2000" dirty="0" err="1" smtClean="0"/>
            <a:t>проведат</a:t>
          </a:r>
          <a:r>
            <a:rPr lang="ru-RU" sz="2000" dirty="0" smtClean="0"/>
            <a:t> </a:t>
          </a:r>
          <a:r>
            <a:rPr lang="ru-RU" sz="2000" dirty="0" err="1" smtClean="0"/>
            <a:t>образователни</a:t>
          </a:r>
          <a:r>
            <a:rPr lang="ru-RU" sz="2000" dirty="0" smtClean="0"/>
            <a:t> кампании </a:t>
          </a:r>
          <a:r>
            <a:rPr lang="ru-RU" sz="2000" dirty="0" err="1" smtClean="0"/>
            <a:t>свързани</a:t>
          </a:r>
          <a:r>
            <a:rPr lang="ru-RU" sz="2000" dirty="0" smtClean="0"/>
            <a:t> с </a:t>
          </a:r>
          <a:r>
            <a:rPr lang="ru-RU" sz="2000" dirty="0" err="1" smtClean="0"/>
            <a:t>тях</a:t>
          </a:r>
          <a:r>
            <a:rPr lang="ru-RU" sz="2000" dirty="0" smtClean="0"/>
            <a:t>.</a:t>
          </a:r>
          <a:endParaRPr lang="en-GB" sz="2000" dirty="0"/>
        </a:p>
      </dgm:t>
    </dgm:pt>
    <dgm:pt modelId="{6BCE253D-751B-424E-9CF1-D35F82901AAD}" type="parTrans" cxnId="{D09B4D66-EE68-4988-BFE2-0C831E3D8C71}">
      <dgm:prSet/>
      <dgm:spPr/>
      <dgm:t>
        <a:bodyPr/>
        <a:lstStyle/>
        <a:p>
          <a:endParaRPr lang="en-GB"/>
        </a:p>
      </dgm:t>
    </dgm:pt>
    <dgm:pt modelId="{D71ED712-0BB8-4EC6-B6AF-351D076ED8BC}" type="sibTrans" cxnId="{D09B4D66-EE68-4988-BFE2-0C831E3D8C71}">
      <dgm:prSet/>
      <dgm:spPr/>
      <dgm:t>
        <a:bodyPr/>
        <a:lstStyle/>
        <a:p>
          <a:endParaRPr lang="en-GB"/>
        </a:p>
      </dgm:t>
    </dgm:pt>
    <dgm:pt modelId="{EF131785-F50F-4E6D-9D55-ADC6A3CA2F90}">
      <dgm:prSet phldrT="[Text]"/>
      <dgm:spPr/>
      <dgm:t>
        <a:bodyPr/>
        <a:lstStyle/>
        <a:p>
          <a:r>
            <a:rPr lang="bg-BG" dirty="0" smtClean="0"/>
            <a:t>РЕЗУЛТАТИ</a:t>
          </a:r>
          <a:endParaRPr lang="en-GB" dirty="0"/>
        </a:p>
      </dgm:t>
    </dgm:pt>
    <dgm:pt modelId="{4E27B07B-0BC1-464D-9781-D8DB7B5D42BC}" type="parTrans" cxnId="{6B1C8987-4497-4E40-B805-F0FE04755E06}">
      <dgm:prSet/>
      <dgm:spPr/>
      <dgm:t>
        <a:bodyPr/>
        <a:lstStyle/>
        <a:p>
          <a:endParaRPr lang="en-GB"/>
        </a:p>
      </dgm:t>
    </dgm:pt>
    <dgm:pt modelId="{72934947-73C4-4C66-B70B-D421E3F64638}" type="sibTrans" cxnId="{6B1C8987-4497-4E40-B805-F0FE04755E06}">
      <dgm:prSet/>
      <dgm:spPr/>
      <dgm:t>
        <a:bodyPr/>
        <a:lstStyle/>
        <a:p>
          <a:endParaRPr lang="en-GB"/>
        </a:p>
      </dgm:t>
    </dgm:pt>
    <dgm:pt modelId="{8F432157-D0FE-4BF9-B19E-8818B9747F8C}">
      <dgm:prSet phldrT="[Text]"/>
      <dgm:spPr/>
      <dgm:t>
        <a:bodyPr/>
        <a:lstStyle/>
        <a:p>
          <a:r>
            <a:rPr lang="ru-RU" dirty="0" smtClean="0"/>
            <a:t>10 </a:t>
          </a:r>
          <a:r>
            <a:rPr lang="ru-RU" dirty="0" err="1" smtClean="0"/>
            <a:t>програми</a:t>
          </a:r>
          <a:r>
            <a:rPr lang="ru-RU" dirty="0" smtClean="0"/>
            <a:t> за </a:t>
          </a:r>
          <a:r>
            <a:rPr lang="ru-RU" dirty="0" err="1" smtClean="0"/>
            <a:t>ученици</a:t>
          </a:r>
          <a:r>
            <a:rPr lang="ru-RU" dirty="0" smtClean="0"/>
            <a:t> и учители;</a:t>
          </a:r>
          <a:endParaRPr lang="en-GB" dirty="0"/>
        </a:p>
      </dgm:t>
    </dgm:pt>
    <dgm:pt modelId="{21DE77CA-AD8D-465B-B8E9-5C4587A20902}" type="parTrans" cxnId="{5CA38992-99C5-46E9-B931-02912BC80B80}">
      <dgm:prSet/>
      <dgm:spPr/>
      <dgm:t>
        <a:bodyPr/>
        <a:lstStyle/>
        <a:p>
          <a:endParaRPr lang="en-GB"/>
        </a:p>
      </dgm:t>
    </dgm:pt>
    <dgm:pt modelId="{FE8910B2-8EE0-4BBC-B85D-F0582EF2AC67}" type="sibTrans" cxnId="{5CA38992-99C5-46E9-B931-02912BC80B80}">
      <dgm:prSet/>
      <dgm:spPr/>
      <dgm:t>
        <a:bodyPr/>
        <a:lstStyle/>
        <a:p>
          <a:endParaRPr lang="en-GB"/>
        </a:p>
      </dgm:t>
    </dgm:pt>
    <dgm:pt modelId="{5405AC96-7D37-4F51-8062-A7D99AA7495A}">
      <dgm:prSet custT="1"/>
      <dgm:spPr/>
      <dgm:t>
        <a:bodyPr/>
        <a:lstStyle/>
        <a:p>
          <a:r>
            <a:rPr lang="ru-RU" sz="2000" dirty="0" err="1" smtClean="0"/>
            <a:t>Организиране</a:t>
          </a:r>
          <a:r>
            <a:rPr lang="ru-RU" sz="2000" dirty="0" smtClean="0"/>
            <a:t> на 1-ви </a:t>
          </a:r>
          <a:r>
            <a:rPr lang="ru-RU" sz="2000" dirty="0" err="1" smtClean="0"/>
            <a:t>съвместен</a:t>
          </a:r>
          <a:r>
            <a:rPr lang="ru-RU" sz="2000" dirty="0" smtClean="0"/>
            <a:t> </a:t>
          </a:r>
          <a:r>
            <a:rPr lang="ru-RU" sz="2000" dirty="0" err="1" smtClean="0"/>
            <a:t>уъркшоп</a:t>
          </a:r>
          <a:r>
            <a:rPr lang="ru-RU" sz="2000" dirty="0" smtClean="0"/>
            <a:t> в Норвегия за споделяне и трансфер на опит.</a:t>
          </a:r>
          <a:endParaRPr lang="en-GB" sz="2000" dirty="0"/>
        </a:p>
      </dgm:t>
    </dgm:pt>
    <dgm:pt modelId="{BBFD73A9-E296-46AF-BC67-F50610928252}" type="parTrans" cxnId="{AA4BF5B3-CA53-49DD-A29B-745FE93AC920}">
      <dgm:prSet/>
      <dgm:spPr/>
      <dgm:t>
        <a:bodyPr/>
        <a:lstStyle/>
        <a:p>
          <a:endParaRPr lang="en-GB"/>
        </a:p>
      </dgm:t>
    </dgm:pt>
    <dgm:pt modelId="{BA898DFA-CDB5-4960-BD68-782C2A2356AD}" type="sibTrans" cxnId="{AA4BF5B3-CA53-49DD-A29B-745FE93AC920}">
      <dgm:prSet/>
      <dgm:spPr/>
      <dgm:t>
        <a:bodyPr/>
        <a:lstStyle/>
        <a:p>
          <a:endParaRPr lang="en-GB"/>
        </a:p>
      </dgm:t>
    </dgm:pt>
    <dgm:pt modelId="{1436FC85-979D-48C9-A7B1-EFAF36A0D2E1}">
      <dgm:prSet/>
      <dgm:spPr/>
      <dgm:t>
        <a:bodyPr/>
        <a:lstStyle/>
        <a:p>
          <a:r>
            <a:rPr lang="ru-RU" dirty="0" smtClean="0"/>
            <a:t>1 съвместен уъркшоп в Норвегия;</a:t>
          </a:r>
          <a:endParaRPr lang="en-GB" dirty="0"/>
        </a:p>
      </dgm:t>
    </dgm:pt>
    <dgm:pt modelId="{23DFA00B-A0CA-4F8B-9A2B-5724132DBA03}" type="parTrans" cxnId="{BBE89A15-8454-4C19-AEBE-A72B8E7CB012}">
      <dgm:prSet/>
      <dgm:spPr/>
      <dgm:t>
        <a:bodyPr/>
        <a:lstStyle/>
        <a:p>
          <a:endParaRPr lang="en-GB"/>
        </a:p>
      </dgm:t>
    </dgm:pt>
    <dgm:pt modelId="{0AE976DB-8EFB-45CF-B174-DEA1A15EA483}" type="sibTrans" cxnId="{BBE89A15-8454-4C19-AEBE-A72B8E7CB012}">
      <dgm:prSet/>
      <dgm:spPr/>
      <dgm:t>
        <a:bodyPr/>
        <a:lstStyle/>
        <a:p>
          <a:endParaRPr lang="en-GB"/>
        </a:p>
      </dgm:t>
    </dgm:pt>
    <dgm:pt modelId="{671A6F32-5BB1-454B-A5DC-B763C869D64F}">
      <dgm:prSet/>
      <dgm:spPr/>
      <dgm:t>
        <a:bodyPr/>
        <a:lstStyle/>
        <a:p>
          <a:r>
            <a:rPr lang="ru-RU" dirty="0" smtClean="0"/>
            <a:t>4 </a:t>
          </a:r>
          <a:r>
            <a:rPr lang="ru-RU" dirty="0" err="1" smtClean="0"/>
            <a:t>трансферирани</a:t>
          </a:r>
          <a:r>
            <a:rPr lang="ru-RU" dirty="0" smtClean="0"/>
            <a:t> </a:t>
          </a:r>
          <a:r>
            <a:rPr lang="ru-RU" dirty="0" err="1" smtClean="0"/>
            <a:t>програми</a:t>
          </a:r>
          <a:r>
            <a:rPr lang="ru-RU" dirty="0" smtClean="0"/>
            <a:t>;</a:t>
          </a:r>
          <a:endParaRPr lang="en-GB" dirty="0"/>
        </a:p>
      </dgm:t>
    </dgm:pt>
    <dgm:pt modelId="{4E7B85CB-9D9A-42E6-88FA-0A202C5F13E5}" type="parTrans" cxnId="{76419394-3B39-4A6A-8FA9-428DDFBDC1C3}">
      <dgm:prSet/>
      <dgm:spPr/>
      <dgm:t>
        <a:bodyPr/>
        <a:lstStyle/>
        <a:p>
          <a:endParaRPr lang="en-GB"/>
        </a:p>
      </dgm:t>
    </dgm:pt>
    <dgm:pt modelId="{CE05EE24-552C-4597-AE85-F3C115C671FA}" type="sibTrans" cxnId="{76419394-3B39-4A6A-8FA9-428DDFBDC1C3}">
      <dgm:prSet/>
      <dgm:spPr/>
      <dgm:t>
        <a:bodyPr/>
        <a:lstStyle/>
        <a:p>
          <a:endParaRPr lang="en-GB"/>
        </a:p>
      </dgm:t>
    </dgm:pt>
    <dgm:pt modelId="{7B360A7A-7A37-4F85-BA6A-AF30E381FF75}">
      <dgm:prSet/>
      <dgm:spPr/>
      <dgm:t>
        <a:bodyPr/>
        <a:lstStyle/>
        <a:p>
          <a:r>
            <a:rPr lang="ru-RU" dirty="0" smtClean="0"/>
            <a:t>10 кампании за </a:t>
          </a:r>
          <a:r>
            <a:rPr lang="ru-RU" dirty="0" err="1" smtClean="0"/>
            <a:t>осведомяване</a:t>
          </a:r>
          <a:r>
            <a:rPr lang="ru-RU" dirty="0" smtClean="0"/>
            <a:t>;</a:t>
          </a:r>
          <a:endParaRPr lang="en-GB" dirty="0"/>
        </a:p>
      </dgm:t>
    </dgm:pt>
    <dgm:pt modelId="{C667FA08-A589-4E32-B477-FA3AE139ED2C}" type="parTrans" cxnId="{888AB1FA-A01E-4E6E-BC39-EE61C304ABCB}">
      <dgm:prSet/>
      <dgm:spPr/>
      <dgm:t>
        <a:bodyPr/>
        <a:lstStyle/>
        <a:p>
          <a:endParaRPr lang="en-GB"/>
        </a:p>
      </dgm:t>
    </dgm:pt>
    <dgm:pt modelId="{93100138-C8D0-4D8A-AC83-EDDD0D83F6D0}" type="sibTrans" cxnId="{888AB1FA-A01E-4E6E-BC39-EE61C304ABCB}">
      <dgm:prSet/>
      <dgm:spPr/>
      <dgm:t>
        <a:bodyPr/>
        <a:lstStyle/>
        <a:p>
          <a:endParaRPr lang="en-GB"/>
        </a:p>
      </dgm:t>
    </dgm:pt>
    <dgm:pt modelId="{3A49F9E1-FE41-41D5-940D-122FC12E9C37}">
      <dgm:prSet/>
      <dgm:spPr/>
      <dgm:t>
        <a:bodyPr/>
        <a:lstStyle/>
        <a:p>
          <a:r>
            <a:rPr lang="ru-RU" dirty="0" smtClean="0"/>
            <a:t>10 училища, в които са </a:t>
          </a:r>
          <a:r>
            <a:rPr lang="ru-RU" dirty="0" err="1" smtClean="0"/>
            <a:t>проведени</a:t>
          </a:r>
          <a:r>
            <a:rPr lang="ru-RU" dirty="0" smtClean="0"/>
            <a:t> кампании:</a:t>
          </a:r>
          <a:endParaRPr lang="en-GB" dirty="0"/>
        </a:p>
      </dgm:t>
    </dgm:pt>
    <dgm:pt modelId="{2DB7ECF2-1C22-443D-B8C0-64E42159544A}" type="parTrans" cxnId="{FB8098DE-15BA-40C8-80A0-4B0D888B5FC7}">
      <dgm:prSet/>
      <dgm:spPr/>
      <dgm:t>
        <a:bodyPr/>
        <a:lstStyle/>
        <a:p>
          <a:endParaRPr lang="en-GB"/>
        </a:p>
      </dgm:t>
    </dgm:pt>
    <dgm:pt modelId="{22FE4528-C762-4D7A-8189-7ADB98567E96}" type="sibTrans" cxnId="{FB8098DE-15BA-40C8-80A0-4B0D888B5FC7}">
      <dgm:prSet/>
      <dgm:spPr/>
      <dgm:t>
        <a:bodyPr/>
        <a:lstStyle/>
        <a:p>
          <a:endParaRPr lang="en-GB"/>
        </a:p>
      </dgm:t>
    </dgm:pt>
    <dgm:pt modelId="{F57183E1-B31F-4628-820E-A301984E83A6}">
      <dgm:prSet/>
      <dgm:spPr/>
      <dgm:t>
        <a:bodyPr/>
        <a:lstStyle/>
        <a:p>
          <a:r>
            <a:rPr lang="bg-BG" dirty="0" smtClean="0"/>
            <a:t>2 в Пирдоп</a:t>
          </a:r>
          <a:endParaRPr lang="en-GB" dirty="0"/>
        </a:p>
      </dgm:t>
    </dgm:pt>
    <dgm:pt modelId="{7CC107F8-22EA-4AB9-9F8D-748C46D32FAC}" type="sibTrans" cxnId="{4E1D568F-13CC-49C7-897A-AC7944F5055B}">
      <dgm:prSet/>
      <dgm:spPr/>
      <dgm:t>
        <a:bodyPr/>
        <a:lstStyle/>
        <a:p>
          <a:endParaRPr lang="en-GB"/>
        </a:p>
      </dgm:t>
    </dgm:pt>
    <dgm:pt modelId="{8673333A-F666-42DF-A883-38E7793BCCB1}" type="parTrans" cxnId="{4E1D568F-13CC-49C7-897A-AC7944F5055B}">
      <dgm:prSet/>
      <dgm:spPr/>
      <dgm:t>
        <a:bodyPr/>
        <a:lstStyle/>
        <a:p>
          <a:endParaRPr lang="en-GB"/>
        </a:p>
      </dgm:t>
    </dgm:pt>
    <dgm:pt modelId="{B79F6E1A-D745-488D-B134-6631E67EA410}">
      <dgm:prSet/>
      <dgm:spPr/>
      <dgm:t>
        <a:bodyPr/>
        <a:lstStyle/>
        <a:p>
          <a:r>
            <a:rPr lang="bg-BG" dirty="0" smtClean="0"/>
            <a:t>2 в Шумен</a:t>
          </a:r>
          <a:endParaRPr lang="en-GB" dirty="0"/>
        </a:p>
      </dgm:t>
    </dgm:pt>
    <dgm:pt modelId="{63A6DA5A-A8AF-4A92-8197-371BFA386AF6}" type="sibTrans" cxnId="{C348E483-134F-4699-B03D-AFC4181B598C}">
      <dgm:prSet/>
      <dgm:spPr/>
      <dgm:t>
        <a:bodyPr/>
        <a:lstStyle/>
        <a:p>
          <a:endParaRPr lang="en-GB"/>
        </a:p>
      </dgm:t>
    </dgm:pt>
    <dgm:pt modelId="{28670872-91DC-44A3-8AB8-843FDD8A2FBE}" type="parTrans" cxnId="{C348E483-134F-4699-B03D-AFC4181B598C}">
      <dgm:prSet/>
      <dgm:spPr/>
      <dgm:t>
        <a:bodyPr/>
        <a:lstStyle/>
        <a:p>
          <a:endParaRPr lang="en-GB"/>
        </a:p>
      </dgm:t>
    </dgm:pt>
    <dgm:pt modelId="{F97CC0E0-14A2-4001-B96A-E450F401F59C}">
      <dgm:prSet/>
      <dgm:spPr/>
      <dgm:t>
        <a:bodyPr/>
        <a:lstStyle/>
        <a:p>
          <a:r>
            <a:rPr lang="bg-BG" dirty="0" smtClean="0"/>
            <a:t>2 във В. Търново</a:t>
          </a:r>
          <a:endParaRPr lang="en-GB" dirty="0"/>
        </a:p>
      </dgm:t>
    </dgm:pt>
    <dgm:pt modelId="{186FA934-CD70-4F35-9582-FE497B3A8238}" type="sibTrans" cxnId="{739EAEE3-27A7-4B78-830F-9D2BEB254BEB}">
      <dgm:prSet/>
      <dgm:spPr/>
      <dgm:t>
        <a:bodyPr/>
        <a:lstStyle/>
        <a:p>
          <a:endParaRPr lang="en-GB"/>
        </a:p>
      </dgm:t>
    </dgm:pt>
    <dgm:pt modelId="{0709A29D-82F9-4ECD-AA1B-B9442BDD0154}" type="parTrans" cxnId="{739EAEE3-27A7-4B78-830F-9D2BEB254BEB}">
      <dgm:prSet/>
      <dgm:spPr/>
      <dgm:t>
        <a:bodyPr/>
        <a:lstStyle/>
        <a:p>
          <a:endParaRPr lang="en-GB"/>
        </a:p>
      </dgm:t>
    </dgm:pt>
    <dgm:pt modelId="{8393E149-9655-4991-82F2-FA7684988F4E}">
      <dgm:prSet/>
      <dgm:spPr/>
      <dgm:t>
        <a:bodyPr/>
        <a:lstStyle/>
        <a:p>
          <a:r>
            <a:rPr lang="bg-BG" dirty="0" smtClean="0"/>
            <a:t>4 в Габрово</a:t>
          </a:r>
          <a:endParaRPr lang="en-GB" dirty="0"/>
        </a:p>
      </dgm:t>
    </dgm:pt>
    <dgm:pt modelId="{9B466984-96FC-4E7A-8D74-48DA6D094246}" type="parTrans" cxnId="{18456195-3B8C-4C11-9EBE-D829A6AD8599}">
      <dgm:prSet/>
      <dgm:spPr/>
      <dgm:t>
        <a:bodyPr/>
        <a:lstStyle/>
        <a:p>
          <a:endParaRPr lang="en-GB"/>
        </a:p>
      </dgm:t>
    </dgm:pt>
    <dgm:pt modelId="{1BB3139D-7AC4-4CAA-882B-B1AAEF2847F1}" type="sibTrans" cxnId="{18456195-3B8C-4C11-9EBE-D829A6AD8599}">
      <dgm:prSet/>
      <dgm:spPr/>
      <dgm:t>
        <a:bodyPr/>
        <a:lstStyle/>
        <a:p>
          <a:endParaRPr lang="en-GB"/>
        </a:p>
      </dgm:t>
    </dgm:pt>
    <dgm:pt modelId="{A0114617-0120-43B7-B386-8E89EB054D3B}">
      <dgm:prSet phldrT="[Text]" custT="1"/>
      <dgm:spPr/>
      <dgm:t>
        <a:bodyPr/>
        <a:lstStyle/>
        <a:p>
          <a:r>
            <a:rPr lang="bg-BG" sz="2000" dirty="0" smtClean="0"/>
            <a:t>Интегриране на опита на партньора от Норвегия.</a:t>
          </a:r>
          <a:endParaRPr lang="en-GB" sz="2000" dirty="0"/>
        </a:p>
      </dgm:t>
    </dgm:pt>
    <dgm:pt modelId="{AF431A99-8BCA-4BFB-9653-F4634388F84C}" type="parTrans" cxnId="{224ABAC6-6A6A-48D5-8023-C9214E93A08C}">
      <dgm:prSet/>
      <dgm:spPr/>
      <dgm:t>
        <a:bodyPr/>
        <a:lstStyle/>
        <a:p>
          <a:endParaRPr lang="en-GB"/>
        </a:p>
      </dgm:t>
    </dgm:pt>
    <dgm:pt modelId="{90461AA9-244B-4D0A-B550-0E01DC516B57}" type="sibTrans" cxnId="{224ABAC6-6A6A-48D5-8023-C9214E93A08C}">
      <dgm:prSet/>
      <dgm:spPr/>
      <dgm:t>
        <a:bodyPr/>
        <a:lstStyle/>
        <a:p>
          <a:endParaRPr lang="en-GB"/>
        </a:p>
      </dgm:t>
    </dgm:pt>
    <dgm:pt modelId="{27E5D1B0-C583-4E09-BC63-2B6B352C2E8F}" type="pres">
      <dgm:prSet presAssocID="{FABCB0E8-C57F-4458-A44A-89C039F89AF1}" presName="Name0" presStyleCnt="0">
        <dgm:presLayoutVars>
          <dgm:dir/>
          <dgm:animLvl val="lvl"/>
          <dgm:resizeHandles val="exact"/>
        </dgm:presLayoutVars>
      </dgm:prSet>
      <dgm:spPr/>
    </dgm:pt>
    <dgm:pt modelId="{04D45B34-B06B-4B58-9C96-B598521786E7}" type="pres">
      <dgm:prSet presAssocID="{F18507DC-BCD4-4A0C-9537-52FC5339BA9F}" presName="composite" presStyleCnt="0"/>
      <dgm:spPr/>
    </dgm:pt>
    <dgm:pt modelId="{236ACF3E-20B9-401E-94B4-F334FE58761B}" type="pres">
      <dgm:prSet presAssocID="{F18507DC-BCD4-4A0C-9537-52FC5339BA9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88DDB01-5B61-49F0-972D-F98E4FD881C7}" type="pres">
      <dgm:prSet presAssocID="{F18507DC-BCD4-4A0C-9537-52FC5339BA9F}" presName="desTx" presStyleLbl="alignAccFollowNode1" presStyleIdx="0" presStyleCnt="2" custScaleX="1005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148DA-6C4F-4187-9738-01EFEA601D49}" type="pres">
      <dgm:prSet presAssocID="{C067E898-7C80-4BC5-88FF-5C1780104C48}" presName="space" presStyleCnt="0"/>
      <dgm:spPr/>
    </dgm:pt>
    <dgm:pt modelId="{93AA1A45-C98B-46FC-AF07-13152AD9846E}" type="pres">
      <dgm:prSet presAssocID="{EF131785-F50F-4E6D-9D55-ADC6A3CA2F90}" presName="composite" presStyleCnt="0"/>
      <dgm:spPr/>
    </dgm:pt>
    <dgm:pt modelId="{DDAB52CD-C4D9-472C-896F-E5DA78C793B5}" type="pres">
      <dgm:prSet presAssocID="{EF131785-F50F-4E6D-9D55-ADC6A3CA2F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F625F2F-1F33-46A5-BE97-96D40A122965}" type="pres">
      <dgm:prSet presAssocID="{EF131785-F50F-4E6D-9D55-ADC6A3CA2F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1BAE219-64F7-47BC-8C09-C5C31843BB68}" type="presOf" srcId="{7B360A7A-7A37-4F85-BA6A-AF30E381FF75}" destId="{0F625F2F-1F33-46A5-BE97-96D40A122965}" srcOrd="0" destOrd="1" presId="urn:microsoft.com/office/officeart/2005/8/layout/hList1"/>
    <dgm:cxn modelId="{888AB1FA-A01E-4E6E-BC39-EE61C304ABCB}" srcId="{EF131785-F50F-4E6D-9D55-ADC6A3CA2F90}" destId="{7B360A7A-7A37-4F85-BA6A-AF30E381FF75}" srcOrd="1" destOrd="0" parTransId="{C667FA08-A589-4E32-B477-FA3AE139ED2C}" sibTransId="{93100138-C8D0-4D8A-AC83-EDDD0D83F6D0}"/>
    <dgm:cxn modelId="{BBE89A15-8454-4C19-AEBE-A72B8E7CB012}" srcId="{EF131785-F50F-4E6D-9D55-ADC6A3CA2F90}" destId="{1436FC85-979D-48C9-A7B1-EFAF36A0D2E1}" srcOrd="3" destOrd="0" parTransId="{23DFA00B-A0CA-4F8B-9A2B-5724132DBA03}" sibTransId="{0AE976DB-8EFB-45CF-B174-DEA1A15EA483}"/>
    <dgm:cxn modelId="{3015848E-2E0E-4F08-B97E-A26120F2AAFB}" type="presOf" srcId="{8393E149-9655-4991-82F2-FA7684988F4E}" destId="{0F625F2F-1F33-46A5-BE97-96D40A122965}" srcOrd="0" destOrd="3" presId="urn:microsoft.com/office/officeart/2005/8/layout/hList1"/>
    <dgm:cxn modelId="{224ABAC6-6A6A-48D5-8023-C9214E93A08C}" srcId="{F18507DC-BCD4-4A0C-9537-52FC5339BA9F}" destId="{A0114617-0120-43B7-B386-8E89EB054D3B}" srcOrd="1" destOrd="0" parTransId="{AF431A99-8BCA-4BFB-9653-F4634388F84C}" sibTransId="{90461AA9-244B-4D0A-B550-0E01DC516B57}"/>
    <dgm:cxn modelId="{5CECED5C-4BE6-4856-A761-97906883BE3A}" type="presOf" srcId="{F57183E1-B31F-4628-820E-A301984E83A6}" destId="{0F625F2F-1F33-46A5-BE97-96D40A122965}" srcOrd="0" destOrd="6" presId="urn:microsoft.com/office/officeart/2005/8/layout/hList1"/>
    <dgm:cxn modelId="{76088F69-45CD-4872-8D31-26C2BB555F11}" type="presOf" srcId="{5405AC96-7D37-4F51-8062-A7D99AA7495A}" destId="{F88DDB01-5B61-49F0-972D-F98E4FD881C7}" srcOrd="0" destOrd="2" presId="urn:microsoft.com/office/officeart/2005/8/layout/hList1"/>
    <dgm:cxn modelId="{DDE4489C-E7C5-49EA-BAF6-A6FC94507C66}" srcId="{FABCB0E8-C57F-4458-A44A-89C039F89AF1}" destId="{F18507DC-BCD4-4A0C-9537-52FC5339BA9F}" srcOrd="0" destOrd="0" parTransId="{D4BB6A16-D424-4A44-B190-B5C3A1C75F4B}" sibTransId="{C067E898-7C80-4BC5-88FF-5C1780104C48}"/>
    <dgm:cxn modelId="{467851C1-AD3F-4C4A-A00E-5ECC08CA80AE}" type="presOf" srcId="{1436FC85-979D-48C9-A7B1-EFAF36A0D2E1}" destId="{0F625F2F-1F33-46A5-BE97-96D40A122965}" srcOrd="0" destOrd="7" presId="urn:microsoft.com/office/officeart/2005/8/layout/hList1"/>
    <dgm:cxn modelId="{AA4BF5B3-CA53-49DD-A29B-745FE93AC920}" srcId="{F18507DC-BCD4-4A0C-9537-52FC5339BA9F}" destId="{5405AC96-7D37-4F51-8062-A7D99AA7495A}" srcOrd="2" destOrd="0" parTransId="{BBFD73A9-E296-46AF-BC67-F50610928252}" sibTransId="{BA898DFA-CDB5-4960-BD68-782C2A2356AD}"/>
    <dgm:cxn modelId="{AB427EFE-8E0D-4432-A5CA-D64776F14601}" type="presOf" srcId="{FABCB0E8-C57F-4458-A44A-89C039F89AF1}" destId="{27E5D1B0-C583-4E09-BC63-2B6B352C2E8F}" srcOrd="0" destOrd="0" presId="urn:microsoft.com/office/officeart/2005/8/layout/hList1"/>
    <dgm:cxn modelId="{FB8098DE-15BA-40C8-80A0-4B0D888B5FC7}" srcId="{EF131785-F50F-4E6D-9D55-ADC6A3CA2F90}" destId="{3A49F9E1-FE41-41D5-940D-122FC12E9C37}" srcOrd="2" destOrd="0" parTransId="{2DB7ECF2-1C22-443D-B8C0-64E42159544A}" sibTransId="{22FE4528-C762-4D7A-8189-7ADB98567E96}"/>
    <dgm:cxn modelId="{6B1C8987-4497-4E40-B805-F0FE04755E06}" srcId="{FABCB0E8-C57F-4458-A44A-89C039F89AF1}" destId="{EF131785-F50F-4E6D-9D55-ADC6A3CA2F90}" srcOrd="1" destOrd="0" parTransId="{4E27B07B-0BC1-464D-9781-D8DB7B5D42BC}" sibTransId="{72934947-73C4-4C66-B70B-D421E3F64638}"/>
    <dgm:cxn modelId="{A8D7CF73-2C8C-4F3E-B18E-CF2AF2CBFCD6}" type="presOf" srcId="{8F432157-D0FE-4BF9-B19E-8818B9747F8C}" destId="{0F625F2F-1F33-46A5-BE97-96D40A122965}" srcOrd="0" destOrd="0" presId="urn:microsoft.com/office/officeart/2005/8/layout/hList1"/>
    <dgm:cxn modelId="{C2C567B2-DCE4-4D20-B6B1-08952134DF69}" type="presOf" srcId="{F18507DC-BCD4-4A0C-9537-52FC5339BA9F}" destId="{236ACF3E-20B9-401E-94B4-F334FE58761B}" srcOrd="0" destOrd="0" presId="urn:microsoft.com/office/officeart/2005/8/layout/hList1"/>
    <dgm:cxn modelId="{A26A49A1-0541-40DA-B098-3F0422BEB9C5}" type="presOf" srcId="{3A49F9E1-FE41-41D5-940D-122FC12E9C37}" destId="{0F625F2F-1F33-46A5-BE97-96D40A122965}" srcOrd="0" destOrd="2" presId="urn:microsoft.com/office/officeart/2005/8/layout/hList1"/>
    <dgm:cxn modelId="{C348E483-134F-4699-B03D-AFC4181B598C}" srcId="{3A49F9E1-FE41-41D5-940D-122FC12E9C37}" destId="{B79F6E1A-D745-488D-B134-6631E67EA410}" srcOrd="2" destOrd="0" parTransId="{28670872-91DC-44A3-8AB8-843FDD8A2FBE}" sibTransId="{63A6DA5A-A8AF-4A92-8197-371BFA386AF6}"/>
    <dgm:cxn modelId="{0F7094B7-A788-4C5B-BE70-5EA5DC88FD16}" type="presOf" srcId="{F97CC0E0-14A2-4001-B96A-E450F401F59C}" destId="{0F625F2F-1F33-46A5-BE97-96D40A122965}" srcOrd="0" destOrd="4" presId="urn:microsoft.com/office/officeart/2005/8/layout/hList1"/>
    <dgm:cxn modelId="{5CA38992-99C5-46E9-B931-02912BC80B80}" srcId="{EF131785-F50F-4E6D-9D55-ADC6A3CA2F90}" destId="{8F432157-D0FE-4BF9-B19E-8818B9747F8C}" srcOrd="0" destOrd="0" parTransId="{21DE77CA-AD8D-465B-B8E9-5C4587A20902}" sibTransId="{FE8910B2-8EE0-4BBC-B85D-F0582EF2AC67}"/>
    <dgm:cxn modelId="{0E66C9C8-F472-4ED6-A77F-D2510E8F8D80}" type="presOf" srcId="{B79F6E1A-D745-488D-B134-6631E67EA410}" destId="{0F625F2F-1F33-46A5-BE97-96D40A122965}" srcOrd="0" destOrd="5" presId="urn:microsoft.com/office/officeart/2005/8/layout/hList1"/>
    <dgm:cxn modelId="{219EDFF4-277F-482C-B775-508A18DA8343}" type="presOf" srcId="{D4C4A44F-2FE4-4FED-8DD2-0FC7E1A7297C}" destId="{F88DDB01-5B61-49F0-972D-F98E4FD881C7}" srcOrd="0" destOrd="0" presId="urn:microsoft.com/office/officeart/2005/8/layout/hList1"/>
    <dgm:cxn modelId="{76419394-3B39-4A6A-8FA9-428DDFBDC1C3}" srcId="{EF131785-F50F-4E6D-9D55-ADC6A3CA2F90}" destId="{671A6F32-5BB1-454B-A5DC-B763C869D64F}" srcOrd="4" destOrd="0" parTransId="{4E7B85CB-9D9A-42E6-88FA-0A202C5F13E5}" sibTransId="{CE05EE24-552C-4597-AE85-F3C115C671FA}"/>
    <dgm:cxn modelId="{D09B4D66-EE68-4988-BFE2-0C831E3D8C71}" srcId="{F18507DC-BCD4-4A0C-9537-52FC5339BA9F}" destId="{D4C4A44F-2FE4-4FED-8DD2-0FC7E1A7297C}" srcOrd="0" destOrd="0" parTransId="{6BCE253D-751B-424E-9CF1-D35F82901AAD}" sibTransId="{D71ED712-0BB8-4EC6-B6AF-351D076ED8BC}"/>
    <dgm:cxn modelId="{272762D4-F2BA-44E2-927A-7304987D3BE6}" type="presOf" srcId="{671A6F32-5BB1-454B-A5DC-B763C869D64F}" destId="{0F625F2F-1F33-46A5-BE97-96D40A122965}" srcOrd="0" destOrd="8" presId="urn:microsoft.com/office/officeart/2005/8/layout/hList1"/>
    <dgm:cxn modelId="{4E1D568F-13CC-49C7-897A-AC7944F5055B}" srcId="{3A49F9E1-FE41-41D5-940D-122FC12E9C37}" destId="{F57183E1-B31F-4628-820E-A301984E83A6}" srcOrd="3" destOrd="0" parTransId="{8673333A-F666-42DF-A883-38E7793BCCB1}" sibTransId="{7CC107F8-22EA-4AB9-9F8D-748C46D32FAC}"/>
    <dgm:cxn modelId="{DD699581-1FE6-4914-95BE-35887FCF73BB}" type="presOf" srcId="{EF131785-F50F-4E6D-9D55-ADC6A3CA2F90}" destId="{DDAB52CD-C4D9-472C-896F-E5DA78C793B5}" srcOrd="0" destOrd="0" presId="urn:microsoft.com/office/officeart/2005/8/layout/hList1"/>
    <dgm:cxn modelId="{2F7C04AC-52E3-48DF-AA8F-60B5B375EB4A}" type="presOf" srcId="{A0114617-0120-43B7-B386-8E89EB054D3B}" destId="{F88DDB01-5B61-49F0-972D-F98E4FD881C7}" srcOrd="0" destOrd="1" presId="urn:microsoft.com/office/officeart/2005/8/layout/hList1"/>
    <dgm:cxn modelId="{18456195-3B8C-4C11-9EBE-D829A6AD8599}" srcId="{3A49F9E1-FE41-41D5-940D-122FC12E9C37}" destId="{8393E149-9655-4991-82F2-FA7684988F4E}" srcOrd="0" destOrd="0" parTransId="{9B466984-96FC-4E7A-8D74-48DA6D094246}" sibTransId="{1BB3139D-7AC4-4CAA-882B-B1AAEF2847F1}"/>
    <dgm:cxn modelId="{739EAEE3-27A7-4B78-830F-9D2BEB254BEB}" srcId="{3A49F9E1-FE41-41D5-940D-122FC12E9C37}" destId="{F97CC0E0-14A2-4001-B96A-E450F401F59C}" srcOrd="1" destOrd="0" parTransId="{0709A29D-82F9-4ECD-AA1B-B9442BDD0154}" sibTransId="{186FA934-CD70-4F35-9582-FE497B3A8238}"/>
    <dgm:cxn modelId="{7508B48C-3FE8-4624-945F-0FCB9CF77CC3}" type="presParOf" srcId="{27E5D1B0-C583-4E09-BC63-2B6B352C2E8F}" destId="{04D45B34-B06B-4B58-9C96-B598521786E7}" srcOrd="0" destOrd="0" presId="urn:microsoft.com/office/officeart/2005/8/layout/hList1"/>
    <dgm:cxn modelId="{C35CEC3E-05C5-4853-B031-DE1E6235FFDE}" type="presParOf" srcId="{04D45B34-B06B-4B58-9C96-B598521786E7}" destId="{236ACF3E-20B9-401E-94B4-F334FE58761B}" srcOrd="0" destOrd="0" presId="urn:microsoft.com/office/officeart/2005/8/layout/hList1"/>
    <dgm:cxn modelId="{024F2A78-7303-4300-B2F3-4AA48ADEC9D1}" type="presParOf" srcId="{04D45B34-B06B-4B58-9C96-B598521786E7}" destId="{F88DDB01-5B61-49F0-972D-F98E4FD881C7}" srcOrd="1" destOrd="0" presId="urn:microsoft.com/office/officeart/2005/8/layout/hList1"/>
    <dgm:cxn modelId="{2290A035-79C2-4B8A-B771-9F3E2B8E6A87}" type="presParOf" srcId="{27E5D1B0-C583-4E09-BC63-2B6B352C2E8F}" destId="{F8C148DA-6C4F-4187-9738-01EFEA601D49}" srcOrd="1" destOrd="0" presId="urn:microsoft.com/office/officeart/2005/8/layout/hList1"/>
    <dgm:cxn modelId="{49CF5D0E-3FB2-40F1-8D51-FE8CF1A10B9B}" type="presParOf" srcId="{27E5D1B0-C583-4E09-BC63-2B6B352C2E8F}" destId="{93AA1A45-C98B-46FC-AF07-13152AD9846E}" srcOrd="2" destOrd="0" presId="urn:microsoft.com/office/officeart/2005/8/layout/hList1"/>
    <dgm:cxn modelId="{68DD9F12-9E37-45C6-A286-4111953BFC30}" type="presParOf" srcId="{93AA1A45-C98B-46FC-AF07-13152AD9846E}" destId="{DDAB52CD-C4D9-472C-896F-E5DA78C793B5}" srcOrd="0" destOrd="0" presId="urn:microsoft.com/office/officeart/2005/8/layout/hList1"/>
    <dgm:cxn modelId="{8A3FC201-1388-464C-82E0-BAFED331C0A9}" type="presParOf" srcId="{93AA1A45-C98B-46FC-AF07-13152AD9846E}" destId="{0F625F2F-1F33-46A5-BE97-96D40A1229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BCB0E8-C57F-4458-A44A-89C039F89A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8507DC-BCD4-4A0C-9537-52FC5339BA9F}">
      <dgm:prSet phldrT="[Text]" custT="1"/>
      <dgm:spPr/>
      <dgm:t>
        <a:bodyPr/>
        <a:lstStyle/>
        <a:p>
          <a:r>
            <a:rPr lang="bg-BG" sz="1400" dirty="0" smtClean="0"/>
            <a:t>ЦЕЛ</a:t>
          </a:r>
          <a:endParaRPr lang="en-GB" sz="1400" dirty="0"/>
        </a:p>
      </dgm:t>
    </dgm:pt>
    <dgm:pt modelId="{D4BB6A16-D424-4A44-B190-B5C3A1C75F4B}" type="parTrans" cxnId="{DDE4489C-E7C5-49EA-BAF6-A6FC94507C66}">
      <dgm:prSet/>
      <dgm:spPr/>
      <dgm:t>
        <a:bodyPr/>
        <a:lstStyle/>
        <a:p>
          <a:endParaRPr lang="en-GB"/>
        </a:p>
      </dgm:t>
    </dgm:pt>
    <dgm:pt modelId="{C067E898-7C80-4BC5-88FF-5C1780104C48}" type="sibTrans" cxnId="{DDE4489C-E7C5-49EA-BAF6-A6FC94507C66}">
      <dgm:prSet/>
      <dgm:spPr/>
      <dgm:t>
        <a:bodyPr/>
        <a:lstStyle/>
        <a:p>
          <a:endParaRPr lang="en-GB"/>
        </a:p>
      </dgm:t>
    </dgm:pt>
    <dgm:pt modelId="{D4C4A44F-2FE4-4FED-8DD2-0FC7E1A7297C}">
      <dgm:prSet phldrT="[Text]" custT="1"/>
      <dgm:spPr/>
      <dgm:t>
        <a:bodyPr/>
        <a:lstStyle/>
        <a:p>
          <a:r>
            <a:rPr lang="ru-RU" sz="1800" dirty="0" smtClean="0"/>
            <a:t>Да се </a:t>
          </a:r>
          <a:r>
            <a:rPr lang="ru-RU" sz="1800" dirty="0" err="1" smtClean="0"/>
            <a:t>разработят</a:t>
          </a:r>
          <a:r>
            <a:rPr lang="ru-RU" sz="1800" dirty="0" smtClean="0"/>
            <a:t> и </a:t>
          </a:r>
          <a:r>
            <a:rPr lang="ru-RU" sz="1800" dirty="0" err="1" smtClean="0"/>
            <a:t>проведат</a:t>
          </a:r>
          <a:r>
            <a:rPr lang="ru-RU" sz="1800" dirty="0" smtClean="0"/>
            <a:t> кампании за </a:t>
          </a:r>
          <a:r>
            <a:rPr lang="ru-RU" sz="1800" dirty="0" err="1" smtClean="0"/>
            <a:t>повишаване</a:t>
          </a:r>
          <a:r>
            <a:rPr lang="ru-RU" sz="1800" dirty="0" smtClean="0"/>
            <a:t> на </a:t>
          </a:r>
          <a:r>
            <a:rPr lang="ru-RU" sz="1800" dirty="0" err="1" smtClean="0"/>
            <a:t>осведомеността</a:t>
          </a:r>
          <a:r>
            <a:rPr lang="ru-RU" sz="1800" dirty="0" smtClean="0"/>
            <a:t> по отношение на </a:t>
          </a:r>
          <a:r>
            <a:rPr lang="ru-RU" sz="1800" dirty="0" err="1" smtClean="0"/>
            <a:t>кръговата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и </a:t>
          </a:r>
          <a:r>
            <a:rPr lang="ru-RU" sz="1800" dirty="0" err="1" smtClean="0"/>
            <a:t>рециклирането</a:t>
          </a:r>
          <a:r>
            <a:rPr lang="ru-RU" sz="1800" dirty="0" smtClean="0"/>
            <a:t> в </a:t>
          </a:r>
          <a:r>
            <a:rPr lang="ru-RU" sz="1800" dirty="0" err="1" smtClean="0"/>
            <a:t>училищата</a:t>
          </a:r>
          <a:r>
            <a:rPr lang="ru-RU" sz="1800" dirty="0" smtClean="0"/>
            <a:t> в Габрово, В. </a:t>
          </a:r>
          <a:r>
            <a:rPr lang="ru-RU" sz="1800" dirty="0" err="1" smtClean="0"/>
            <a:t>Търново</a:t>
          </a:r>
          <a:r>
            <a:rPr lang="ru-RU" sz="1800" dirty="0" smtClean="0"/>
            <a:t>, Шумен и </a:t>
          </a:r>
          <a:r>
            <a:rPr lang="ru-RU" sz="1800" dirty="0" err="1" smtClean="0"/>
            <a:t>Пирдоп</a:t>
          </a:r>
          <a:r>
            <a:rPr lang="ru-RU" sz="1800" dirty="0" smtClean="0"/>
            <a:t>.</a:t>
          </a:r>
          <a:endParaRPr lang="en-GB" sz="1800" dirty="0"/>
        </a:p>
      </dgm:t>
    </dgm:pt>
    <dgm:pt modelId="{6BCE253D-751B-424E-9CF1-D35F82901AAD}" type="parTrans" cxnId="{D09B4D66-EE68-4988-BFE2-0C831E3D8C71}">
      <dgm:prSet/>
      <dgm:spPr/>
      <dgm:t>
        <a:bodyPr/>
        <a:lstStyle/>
        <a:p>
          <a:endParaRPr lang="en-GB"/>
        </a:p>
      </dgm:t>
    </dgm:pt>
    <dgm:pt modelId="{D71ED712-0BB8-4EC6-B6AF-351D076ED8BC}" type="sibTrans" cxnId="{D09B4D66-EE68-4988-BFE2-0C831E3D8C71}">
      <dgm:prSet/>
      <dgm:spPr/>
      <dgm:t>
        <a:bodyPr/>
        <a:lstStyle/>
        <a:p>
          <a:endParaRPr lang="en-GB"/>
        </a:p>
      </dgm:t>
    </dgm:pt>
    <dgm:pt modelId="{EF131785-F50F-4E6D-9D55-ADC6A3CA2F90}">
      <dgm:prSet phldrT="[Text]" custT="1"/>
      <dgm:spPr/>
      <dgm:t>
        <a:bodyPr/>
        <a:lstStyle/>
        <a:p>
          <a:r>
            <a:rPr lang="bg-BG" sz="1400" dirty="0" smtClean="0"/>
            <a:t>РЕЗУЛТАТИ</a:t>
          </a:r>
          <a:endParaRPr lang="en-GB" sz="1000" dirty="0"/>
        </a:p>
      </dgm:t>
    </dgm:pt>
    <dgm:pt modelId="{4E27B07B-0BC1-464D-9781-D8DB7B5D42BC}" type="parTrans" cxnId="{6B1C8987-4497-4E40-B805-F0FE04755E06}">
      <dgm:prSet/>
      <dgm:spPr/>
      <dgm:t>
        <a:bodyPr/>
        <a:lstStyle/>
        <a:p>
          <a:endParaRPr lang="en-GB"/>
        </a:p>
      </dgm:t>
    </dgm:pt>
    <dgm:pt modelId="{72934947-73C4-4C66-B70B-D421E3F64638}" type="sibTrans" cxnId="{6B1C8987-4497-4E40-B805-F0FE04755E06}">
      <dgm:prSet/>
      <dgm:spPr/>
      <dgm:t>
        <a:bodyPr/>
        <a:lstStyle/>
        <a:p>
          <a:endParaRPr lang="en-GB"/>
        </a:p>
      </dgm:t>
    </dgm:pt>
    <dgm:pt modelId="{8F432157-D0FE-4BF9-B19E-8818B9747F8C}">
      <dgm:prSet phldrT="[Text]" custT="1"/>
      <dgm:spPr/>
      <dgm:t>
        <a:bodyPr/>
        <a:lstStyle/>
        <a:p>
          <a:r>
            <a:rPr lang="ru-RU" sz="1800" dirty="0" smtClean="0"/>
            <a:t>12 кампании в 8 училища;</a:t>
          </a:r>
          <a:endParaRPr lang="en-GB" sz="1800" dirty="0"/>
        </a:p>
      </dgm:t>
    </dgm:pt>
    <dgm:pt modelId="{21DE77CA-AD8D-465B-B8E9-5C4587A20902}" type="parTrans" cxnId="{5CA38992-99C5-46E9-B931-02912BC80B80}">
      <dgm:prSet/>
      <dgm:spPr/>
      <dgm:t>
        <a:bodyPr/>
        <a:lstStyle/>
        <a:p>
          <a:endParaRPr lang="en-GB"/>
        </a:p>
      </dgm:t>
    </dgm:pt>
    <dgm:pt modelId="{FE8910B2-8EE0-4BBC-B85D-F0582EF2AC67}" type="sibTrans" cxnId="{5CA38992-99C5-46E9-B931-02912BC80B80}">
      <dgm:prSet/>
      <dgm:spPr/>
      <dgm:t>
        <a:bodyPr/>
        <a:lstStyle/>
        <a:p>
          <a:endParaRPr lang="en-GB"/>
        </a:p>
      </dgm:t>
    </dgm:pt>
    <dgm:pt modelId="{1436FC85-979D-48C9-A7B1-EFAF36A0D2E1}">
      <dgm:prSet custT="1"/>
      <dgm:spPr/>
      <dgm:t>
        <a:bodyPr/>
        <a:lstStyle/>
        <a:p>
          <a:r>
            <a:rPr lang="ru-RU" sz="1800" dirty="0" smtClean="0"/>
            <a:t>1 съвместен уъркшоп в Норвегия;</a:t>
          </a:r>
          <a:endParaRPr lang="en-GB" sz="1800" dirty="0"/>
        </a:p>
      </dgm:t>
    </dgm:pt>
    <dgm:pt modelId="{23DFA00B-A0CA-4F8B-9A2B-5724132DBA03}" type="parTrans" cxnId="{BBE89A15-8454-4C19-AEBE-A72B8E7CB012}">
      <dgm:prSet/>
      <dgm:spPr/>
      <dgm:t>
        <a:bodyPr/>
        <a:lstStyle/>
        <a:p>
          <a:endParaRPr lang="en-GB"/>
        </a:p>
      </dgm:t>
    </dgm:pt>
    <dgm:pt modelId="{0AE976DB-8EFB-45CF-B174-DEA1A15EA483}" type="sibTrans" cxnId="{BBE89A15-8454-4C19-AEBE-A72B8E7CB012}">
      <dgm:prSet/>
      <dgm:spPr/>
      <dgm:t>
        <a:bodyPr/>
        <a:lstStyle/>
        <a:p>
          <a:endParaRPr lang="en-GB"/>
        </a:p>
      </dgm:t>
    </dgm:pt>
    <dgm:pt modelId="{671A6F32-5BB1-454B-A5DC-B763C869D64F}">
      <dgm:prSet custT="1"/>
      <dgm:spPr/>
      <dgm:t>
        <a:bodyPr/>
        <a:lstStyle/>
        <a:p>
          <a:r>
            <a:rPr lang="ru-RU" sz="1800" dirty="0" smtClean="0"/>
            <a:t>2 </a:t>
          </a:r>
          <a:r>
            <a:rPr lang="ru-RU" sz="1800" dirty="0" err="1" smtClean="0"/>
            <a:t>трансферирани</a:t>
          </a:r>
          <a:r>
            <a:rPr lang="ru-RU" sz="1800" dirty="0" smtClean="0"/>
            <a:t> кампании;</a:t>
          </a:r>
          <a:endParaRPr lang="en-GB" sz="1800" dirty="0"/>
        </a:p>
      </dgm:t>
    </dgm:pt>
    <dgm:pt modelId="{4E7B85CB-9D9A-42E6-88FA-0A202C5F13E5}" type="parTrans" cxnId="{76419394-3B39-4A6A-8FA9-428DDFBDC1C3}">
      <dgm:prSet/>
      <dgm:spPr/>
      <dgm:t>
        <a:bodyPr/>
        <a:lstStyle/>
        <a:p>
          <a:endParaRPr lang="en-GB"/>
        </a:p>
      </dgm:t>
    </dgm:pt>
    <dgm:pt modelId="{CE05EE24-552C-4597-AE85-F3C115C671FA}" type="sibTrans" cxnId="{76419394-3B39-4A6A-8FA9-428DDFBDC1C3}">
      <dgm:prSet/>
      <dgm:spPr/>
      <dgm:t>
        <a:bodyPr/>
        <a:lstStyle/>
        <a:p>
          <a:endParaRPr lang="en-GB"/>
        </a:p>
      </dgm:t>
    </dgm:pt>
    <dgm:pt modelId="{7B360A7A-7A37-4F85-BA6A-AF30E381FF75}">
      <dgm:prSet custT="1"/>
      <dgm:spPr/>
      <dgm:t>
        <a:bodyPr/>
        <a:lstStyle/>
        <a:p>
          <a:r>
            <a:rPr lang="ru-RU" sz="1800" dirty="0" err="1" smtClean="0"/>
            <a:t>Закупено</a:t>
          </a:r>
          <a:r>
            <a:rPr lang="ru-RU" sz="1800" dirty="0" smtClean="0"/>
            <a:t> </a:t>
          </a:r>
          <a:r>
            <a:rPr lang="ru-RU" sz="1800" dirty="0" err="1" smtClean="0"/>
            <a:t>оборудване</a:t>
          </a:r>
          <a:r>
            <a:rPr lang="ru-RU" sz="1800" dirty="0" smtClean="0"/>
            <a:t> </a:t>
          </a:r>
          <a:r>
            <a:rPr lang="ru-RU" sz="1800" dirty="0" err="1" smtClean="0"/>
            <a:t>във</a:t>
          </a:r>
          <a:r>
            <a:rPr lang="ru-RU" sz="1800" dirty="0" smtClean="0"/>
            <a:t> </a:t>
          </a:r>
          <a:r>
            <a:rPr lang="ru-RU" sz="1800" dirty="0" err="1" smtClean="0"/>
            <a:t>връзка</a:t>
          </a:r>
          <a:r>
            <a:rPr lang="ru-RU" sz="1800" dirty="0" smtClean="0"/>
            <a:t> с </a:t>
          </a:r>
          <a:r>
            <a:rPr lang="ru-RU" sz="1800" dirty="0" err="1" smtClean="0"/>
            <a:t>прилагане</a:t>
          </a:r>
          <a:r>
            <a:rPr lang="ru-RU" sz="1800" dirty="0" smtClean="0"/>
            <a:t> на </a:t>
          </a:r>
          <a:r>
            <a:rPr lang="ru-RU" sz="1800" dirty="0" err="1" smtClean="0"/>
            <a:t>рециклиране</a:t>
          </a:r>
          <a:r>
            <a:rPr lang="ru-RU" sz="1800" dirty="0" smtClean="0"/>
            <a:t> и </a:t>
          </a:r>
          <a:r>
            <a:rPr lang="ru-RU" sz="1800" dirty="0" err="1" smtClean="0"/>
            <a:t>кръгова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в </a:t>
          </a:r>
          <a:r>
            <a:rPr lang="ru-RU" sz="1800" dirty="0" err="1" smtClean="0"/>
            <a:t>училищата</a:t>
          </a:r>
          <a:r>
            <a:rPr lang="ru-RU" sz="1800" dirty="0" smtClean="0"/>
            <a:t> </a:t>
          </a:r>
          <a:r>
            <a:rPr lang="ru-RU" sz="1800" dirty="0" err="1" smtClean="0"/>
            <a:t>партньори</a:t>
          </a:r>
          <a:r>
            <a:rPr lang="ru-RU" sz="1800" dirty="0" smtClean="0"/>
            <a:t> по проекта:</a:t>
          </a:r>
          <a:endParaRPr lang="en-GB" sz="1800" dirty="0"/>
        </a:p>
      </dgm:t>
    </dgm:pt>
    <dgm:pt modelId="{C667FA08-A589-4E32-B477-FA3AE139ED2C}" type="parTrans" cxnId="{888AB1FA-A01E-4E6E-BC39-EE61C304ABCB}">
      <dgm:prSet/>
      <dgm:spPr/>
      <dgm:t>
        <a:bodyPr/>
        <a:lstStyle/>
        <a:p>
          <a:endParaRPr lang="en-GB"/>
        </a:p>
      </dgm:t>
    </dgm:pt>
    <dgm:pt modelId="{93100138-C8D0-4D8A-AC83-EDDD0D83F6D0}" type="sibTrans" cxnId="{888AB1FA-A01E-4E6E-BC39-EE61C304ABCB}">
      <dgm:prSet/>
      <dgm:spPr/>
      <dgm:t>
        <a:bodyPr/>
        <a:lstStyle/>
        <a:p>
          <a:endParaRPr lang="en-GB"/>
        </a:p>
      </dgm:t>
    </dgm:pt>
    <dgm:pt modelId="{6C71D770-A6ED-4380-99BA-8F2C423C1063}">
      <dgm:prSet phldrT="[Text]" custT="1"/>
      <dgm:spPr/>
      <dgm:t>
        <a:bodyPr/>
        <a:lstStyle/>
        <a:p>
          <a:r>
            <a:rPr lang="bg-BG" sz="1800" dirty="0" smtClean="0"/>
            <a:t>Интегриране на опита на партньора от Норвегия.</a:t>
          </a:r>
          <a:endParaRPr lang="en-GB" sz="1800" dirty="0"/>
        </a:p>
      </dgm:t>
    </dgm:pt>
    <dgm:pt modelId="{A55D4C3E-38D9-4BEB-993F-7A4152C64231}" type="parTrans" cxnId="{BB02FD6E-F4C9-4DC4-89CC-B7B803EF0CCC}">
      <dgm:prSet/>
      <dgm:spPr/>
      <dgm:t>
        <a:bodyPr/>
        <a:lstStyle/>
        <a:p>
          <a:endParaRPr lang="en-GB"/>
        </a:p>
      </dgm:t>
    </dgm:pt>
    <dgm:pt modelId="{1DFBC839-190F-47CF-B52F-BACFA5429657}" type="sibTrans" cxnId="{BB02FD6E-F4C9-4DC4-89CC-B7B803EF0CCC}">
      <dgm:prSet/>
      <dgm:spPr/>
      <dgm:t>
        <a:bodyPr/>
        <a:lstStyle/>
        <a:p>
          <a:endParaRPr lang="en-GB"/>
        </a:p>
      </dgm:t>
    </dgm:pt>
    <dgm:pt modelId="{B6C79D8D-FBB0-4CD4-A49B-BFFE0943307A}">
      <dgm:prSet phldrT="[Text]" custT="1"/>
      <dgm:spPr/>
      <dgm:t>
        <a:bodyPr/>
        <a:lstStyle/>
        <a:p>
          <a:r>
            <a:rPr lang="ru-RU" sz="1800" dirty="0" err="1" smtClean="0"/>
            <a:t>Организиране</a:t>
          </a:r>
          <a:r>
            <a:rPr lang="ru-RU" sz="1800" dirty="0" smtClean="0"/>
            <a:t> на 2-ри </a:t>
          </a:r>
          <a:r>
            <a:rPr lang="ru-RU" sz="1800" dirty="0" err="1" smtClean="0"/>
            <a:t>съвместен</a:t>
          </a:r>
          <a:r>
            <a:rPr lang="ru-RU" sz="1800" dirty="0" smtClean="0"/>
            <a:t> </a:t>
          </a:r>
          <a:r>
            <a:rPr lang="ru-RU" sz="1800" dirty="0" err="1" smtClean="0"/>
            <a:t>уъркшоп</a:t>
          </a:r>
          <a:r>
            <a:rPr lang="ru-RU" sz="1800" dirty="0" smtClean="0"/>
            <a:t> в Норвегия.</a:t>
          </a:r>
          <a:endParaRPr lang="en-GB" sz="1800" dirty="0"/>
        </a:p>
      </dgm:t>
    </dgm:pt>
    <dgm:pt modelId="{DF68F714-2BA0-47BD-9E01-D50FE69D23ED}" type="parTrans" cxnId="{8BA4E0CF-90D9-4E80-8F8D-A0649D44E2F9}">
      <dgm:prSet/>
      <dgm:spPr/>
      <dgm:t>
        <a:bodyPr/>
        <a:lstStyle/>
        <a:p>
          <a:endParaRPr lang="en-GB"/>
        </a:p>
      </dgm:t>
    </dgm:pt>
    <dgm:pt modelId="{73B22193-AA0B-4914-A5A7-7AB4A1519CDB}" type="sibTrans" cxnId="{8BA4E0CF-90D9-4E80-8F8D-A0649D44E2F9}">
      <dgm:prSet/>
      <dgm:spPr/>
      <dgm:t>
        <a:bodyPr/>
        <a:lstStyle/>
        <a:p>
          <a:endParaRPr lang="en-GB"/>
        </a:p>
      </dgm:t>
    </dgm:pt>
    <dgm:pt modelId="{E63DB279-ED63-4301-85B5-15071B7EBC0D}">
      <dgm:prSet phldrT="[Text]" custT="1"/>
      <dgm:spPr/>
      <dgm:t>
        <a:bodyPr/>
        <a:lstStyle/>
        <a:p>
          <a:r>
            <a:rPr lang="ru-RU" sz="1800" dirty="0" err="1" smtClean="0"/>
            <a:t>Кампаниите</a:t>
          </a:r>
          <a:r>
            <a:rPr lang="ru-RU" sz="1800" dirty="0" smtClean="0"/>
            <a:t> </a:t>
          </a:r>
          <a:r>
            <a:rPr lang="ru-RU" sz="1800" dirty="0" err="1" smtClean="0"/>
            <a:t>са</a:t>
          </a:r>
          <a:r>
            <a:rPr lang="ru-RU" sz="1800" dirty="0" smtClean="0"/>
            <a:t> </a:t>
          </a:r>
          <a:r>
            <a:rPr lang="ru-RU" sz="1800" dirty="0" err="1" smtClean="0"/>
            <a:t>насочени</a:t>
          </a:r>
          <a:r>
            <a:rPr lang="ru-RU" sz="1800" dirty="0" smtClean="0"/>
            <a:t> </a:t>
          </a:r>
          <a:r>
            <a:rPr lang="ru-RU" sz="1800" dirty="0" err="1" smtClean="0"/>
            <a:t>към</a:t>
          </a:r>
          <a:r>
            <a:rPr lang="ru-RU" sz="1800" dirty="0" smtClean="0"/>
            <a:t> </a:t>
          </a:r>
          <a:r>
            <a:rPr lang="ru-RU" sz="1800" dirty="0" err="1" smtClean="0"/>
            <a:t>учениците</a:t>
          </a:r>
          <a:r>
            <a:rPr lang="ru-RU" sz="1800" dirty="0" smtClean="0"/>
            <a:t>, </a:t>
          </a:r>
          <a:r>
            <a:rPr lang="ru-RU" sz="1800" dirty="0" err="1" smtClean="0"/>
            <a:t>учителите</a:t>
          </a:r>
          <a:r>
            <a:rPr lang="ru-RU" sz="1800" dirty="0" smtClean="0"/>
            <a:t> и </a:t>
          </a:r>
          <a:r>
            <a:rPr lang="ru-RU" sz="1800" dirty="0" err="1" smtClean="0"/>
            <a:t>широката</a:t>
          </a:r>
          <a:r>
            <a:rPr lang="ru-RU" sz="1800" dirty="0" smtClean="0"/>
            <a:t> </a:t>
          </a:r>
          <a:r>
            <a:rPr lang="ru-RU" sz="1800" dirty="0" err="1" smtClean="0"/>
            <a:t>общественост</a:t>
          </a:r>
          <a:r>
            <a:rPr lang="ru-RU" sz="1800" dirty="0" smtClean="0"/>
            <a:t> в Габрово, В. </a:t>
          </a:r>
          <a:r>
            <a:rPr lang="ru-RU" sz="1800" dirty="0" err="1" smtClean="0"/>
            <a:t>Търново</a:t>
          </a:r>
          <a:r>
            <a:rPr lang="ru-RU" sz="1800" dirty="0" smtClean="0"/>
            <a:t>, Шумен и </a:t>
          </a:r>
          <a:r>
            <a:rPr lang="ru-RU" sz="1800" dirty="0" err="1" smtClean="0"/>
            <a:t>Пирдоп</a:t>
          </a:r>
          <a:r>
            <a:rPr lang="ru-RU" sz="1800" dirty="0" smtClean="0"/>
            <a:t> и в </a:t>
          </a:r>
          <a:r>
            <a:rPr lang="ru-RU" sz="1800" dirty="0" err="1" smtClean="0"/>
            <a:t>други</a:t>
          </a:r>
          <a:r>
            <a:rPr lang="ru-RU" sz="1800" dirty="0" smtClean="0"/>
            <a:t> училища </a:t>
          </a:r>
          <a:r>
            <a:rPr lang="ru-RU" sz="1800" dirty="0" err="1" smtClean="0"/>
            <a:t>извън</a:t>
          </a:r>
          <a:r>
            <a:rPr lang="ru-RU" sz="1800" dirty="0" smtClean="0"/>
            <a:t> </a:t>
          </a:r>
          <a:r>
            <a:rPr lang="ru-RU" sz="1800" dirty="0" err="1" smtClean="0"/>
            <a:t>партньорството</a:t>
          </a:r>
          <a:r>
            <a:rPr lang="ru-RU" sz="1800" dirty="0" smtClean="0"/>
            <a:t>.</a:t>
          </a:r>
          <a:endParaRPr lang="en-GB" sz="1800" dirty="0"/>
        </a:p>
      </dgm:t>
    </dgm:pt>
    <dgm:pt modelId="{4338A964-4612-4220-AFE5-B1E2D19B34F7}" type="parTrans" cxnId="{BED93CB4-C1A2-404D-951E-6AE018462241}">
      <dgm:prSet/>
      <dgm:spPr/>
      <dgm:t>
        <a:bodyPr/>
        <a:lstStyle/>
        <a:p>
          <a:endParaRPr lang="en-GB"/>
        </a:p>
      </dgm:t>
    </dgm:pt>
    <dgm:pt modelId="{F2E270EC-8E00-43A0-B4FB-513BD74451FA}" type="sibTrans" cxnId="{BED93CB4-C1A2-404D-951E-6AE018462241}">
      <dgm:prSet/>
      <dgm:spPr/>
      <dgm:t>
        <a:bodyPr/>
        <a:lstStyle/>
        <a:p>
          <a:endParaRPr lang="en-GB"/>
        </a:p>
      </dgm:t>
    </dgm:pt>
    <dgm:pt modelId="{7C142704-18A0-40B8-B2F6-D94FE39E0815}">
      <dgm:prSet custT="1"/>
      <dgm:spPr/>
      <dgm:t>
        <a:bodyPr/>
        <a:lstStyle/>
        <a:p>
          <a:r>
            <a:rPr lang="ru-RU" sz="1800" dirty="0" smtClean="0"/>
            <a:t>	45 </a:t>
          </a:r>
          <a:r>
            <a:rPr lang="ru-RU" sz="1800" dirty="0" err="1" smtClean="0"/>
            <a:t>съда</a:t>
          </a:r>
          <a:r>
            <a:rPr lang="ru-RU" sz="1800" dirty="0" smtClean="0"/>
            <a:t> за </a:t>
          </a:r>
          <a:r>
            <a:rPr lang="ru-RU" sz="1800" dirty="0" err="1" smtClean="0"/>
            <a:t>разделно</a:t>
          </a:r>
          <a:r>
            <a:rPr lang="ru-RU" sz="1800" dirty="0" smtClean="0"/>
            <a:t> </a:t>
          </a:r>
          <a:r>
            <a:rPr lang="ru-RU" sz="1800" dirty="0" err="1" smtClean="0"/>
            <a:t>събиране</a:t>
          </a:r>
          <a:endParaRPr lang="en-GB" sz="1800" dirty="0" smtClean="0"/>
        </a:p>
      </dgm:t>
    </dgm:pt>
    <dgm:pt modelId="{63A1672C-8790-48BB-A4E3-B27299EA4DBA}" type="parTrans" cxnId="{24B5973E-8BB7-4397-8DE0-E62F02BBB3B7}">
      <dgm:prSet/>
      <dgm:spPr/>
      <dgm:t>
        <a:bodyPr/>
        <a:lstStyle/>
        <a:p>
          <a:endParaRPr lang="en-GB"/>
        </a:p>
      </dgm:t>
    </dgm:pt>
    <dgm:pt modelId="{2C70CEE7-9F02-4B77-8650-412732B9DF65}" type="sibTrans" cxnId="{24B5973E-8BB7-4397-8DE0-E62F02BBB3B7}">
      <dgm:prSet/>
      <dgm:spPr/>
      <dgm:t>
        <a:bodyPr/>
        <a:lstStyle/>
        <a:p>
          <a:endParaRPr lang="en-GB"/>
        </a:p>
      </dgm:t>
    </dgm:pt>
    <dgm:pt modelId="{D82CCD77-E42F-4185-A84F-D5C3FB0DEF1E}">
      <dgm:prSet phldrT="[Text]" custT="1"/>
      <dgm:spPr/>
      <dgm:t>
        <a:bodyPr/>
        <a:lstStyle/>
        <a:p>
          <a:r>
            <a:rPr lang="bg-BG" sz="1800" dirty="0" smtClean="0"/>
            <a:t>4 кампании за местната общност;</a:t>
          </a:r>
          <a:endParaRPr lang="en-GB" sz="1800" dirty="0"/>
        </a:p>
      </dgm:t>
    </dgm:pt>
    <dgm:pt modelId="{29620AEC-6CBF-4F62-828C-43006D9A5A12}" type="parTrans" cxnId="{4561AB4B-5CE8-4D97-A60D-DA33DD65A30B}">
      <dgm:prSet/>
      <dgm:spPr/>
      <dgm:t>
        <a:bodyPr/>
        <a:lstStyle/>
        <a:p>
          <a:endParaRPr lang="en-GB"/>
        </a:p>
      </dgm:t>
    </dgm:pt>
    <dgm:pt modelId="{C82D7FD8-3A4B-4285-8D52-6CD2A2D6FCBB}" type="sibTrans" cxnId="{4561AB4B-5CE8-4D97-A60D-DA33DD65A30B}">
      <dgm:prSet/>
      <dgm:spPr/>
      <dgm:t>
        <a:bodyPr/>
        <a:lstStyle/>
        <a:p>
          <a:endParaRPr lang="en-GB"/>
        </a:p>
      </dgm:t>
    </dgm:pt>
    <dgm:pt modelId="{9307ECCB-0BC6-442A-BAC2-4CBA123FBF38}">
      <dgm:prSet custT="1"/>
      <dgm:spPr/>
      <dgm:t>
        <a:bodyPr/>
        <a:lstStyle/>
        <a:p>
          <a:r>
            <a:rPr lang="bg-BG" sz="1800" dirty="0" smtClean="0"/>
            <a:t>	15 </a:t>
          </a:r>
          <a:r>
            <a:rPr lang="bg-BG" sz="1800" dirty="0" err="1" smtClean="0"/>
            <a:t>компостера</a:t>
          </a:r>
          <a:endParaRPr lang="en-GB" sz="1800" dirty="0" smtClean="0"/>
        </a:p>
      </dgm:t>
    </dgm:pt>
    <dgm:pt modelId="{0BB17000-FFDB-46C8-926D-B1E3193F0956}" type="parTrans" cxnId="{222B8AAC-5192-44C6-AF85-0C90D0FE3971}">
      <dgm:prSet/>
      <dgm:spPr/>
      <dgm:t>
        <a:bodyPr/>
        <a:lstStyle/>
        <a:p>
          <a:endParaRPr lang="en-GB"/>
        </a:p>
      </dgm:t>
    </dgm:pt>
    <dgm:pt modelId="{455C0B07-616E-4393-914A-608A20ADE01E}" type="sibTrans" cxnId="{222B8AAC-5192-44C6-AF85-0C90D0FE3971}">
      <dgm:prSet/>
      <dgm:spPr/>
      <dgm:t>
        <a:bodyPr/>
        <a:lstStyle/>
        <a:p>
          <a:endParaRPr lang="en-GB"/>
        </a:p>
      </dgm:t>
    </dgm:pt>
    <dgm:pt modelId="{27E5D1B0-C583-4E09-BC63-2B6B352C2E8F}" type="pres">
      <dgm:prSet presAssocID="{FABCB0E8-C57F-4458-A44A-89C039F89AF1}" presName="Name0" presStyleCnt="0">
        <dgm:presLayoutVars>
          <dgm:dir/>
          <dgm:animLvl val="lvl"/>
          <dgm:resizeHandles val="exact"/>
        </dgm:presLayoutVars>
      </dgm:prSet>
      <dgm:spPr/>
    </dgm:pt>
    <dgm:pt modelId="{04D45B34-B06B-4B58-9C96-B598521786E7}" type="pres">
      <dgm:prSet presAssocID="{F18507DC-BCD4-4A0C-9537-52FC5339BA9F}" presName="composite" presStyleCnt="0"/>
      <dgm:spPr/>
    </dgm:pt>
    <dgm:pt modelId="{236ACF3E-20B9-401E-94B4-F334FE58761B}" type="pres">
      <dgm:prSet presAssocID="{F18507DC-BCD4-4A0C-9537-52FC5339BA9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88DDB01-5B61-49F0-972D-F98E4FD881C7}" type="pres">
      <dgm:prSet presAssocID="{F18507DC-BCD4-4A0C-9537-52FC5339BA9F}" presName="desTx" presStyleLbl="alignAccFollowNode1" presStyleIdx="0" presStyleCnt="2" custScaleX="1005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148DA-6C4F-4187-9738-01EFEA601D49}" type="pres">
      <dgm:prSet presAssocID="{C067E898-7C80-4BC5-88FF-5C1780104C48}" presName="space" presStyleCnt="0"/>
      <dgm:spPr/>
    </dgm:pt>
    <dgm:pt modelId="{93AA1A45-C98B-46FC-AF07-13152AD9846E}" type="pres">
      <dgm:prSet presAssocID="{EF131785-F50F-4E6D-9D55-ADC6A3CA2F90}" presName="composite" presStyleCnt="0"/>
      <dgm:spPr/>
    </dgm:pt>
    <dgm:pt modelId="{DDAB52CD-C4D9-472C-896F-E5DA78C793B5}" type="pres">
      <dgm:prSet presAssocID="{EF131785-F50F-4E6D-9D55-ADC6A3CA2F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F625F2F-1F33-46A5-BE97-96D40A122965}" type="pres">
      <dgm:prSet presAssocID="{EF131785-F50F-4E6D-9D55-ADC6A3CA2F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0126323-717F-492A-9DC4-CFC0B9B5ADF7}" type="presOf" srcId="{7C142704-18A0-40B8-B2F6-D94FE39E0815}" destId="{0F625F2F-1F33-46A5-BE97-96D40A122965}" srcOrd="0" destOrd="3" presId="urn:microsoft.com/office/officeart/2005/8/layout/hList1"/>
    <dgm:cxn modelId="{5CA38992-99C5-46E9-B931-02912BC80B80}" srcId="{EF131785-F50F-4E6D-9D55-ADC6A3CA2F90}" destId="{8F432157-D0FE-4BF9-B19E-8818B9747F8C}" srcOrd="0" destOrd="0" parTransId="{21DE77CA-AD8D-465B-B8E9-5C4587A20902}" sibTransId="{FE8910B2-8EE0-4BBC-B85D-F0582EF2AC67}"/>
    <dgm:cxn modelId="{60E81188-5284-4A2B-B5CE-06BA5A026661}" type="presOf" srcId="{9307ECCB-0BC6-442A-BAC2-4CBA123FBF38}" destId="{0F625F2F-1F33-46A5-BE97-96D40A122965}" srcOrd="0" destOrd="4" presId="urn:microsoft.com/office/officeart/2005/8/layout/hList1"/>
    <dgm:cxn modelId="{BBE89A15-8454-4C19-AEBE-A72B8E7CB012}" srcId="{EF131785-F50F-4E6D-9D55-ADC6A3CA2F90}" destId="{1436FC85-979D-48C9-A7B1-EFAF36A0D2E1}" srcOrd="3" destOrd="0" parTransId="{23DFA00B-A0CA-4F8B-9A2B-5724132DBA03}" sibTransId="{0AE976DB-8EFB-45CF-B174-DEA1A15EA483}"/>
    <dgm:cxn modelId="{91018DC4-D337-49A9-B008-F45096B7DC72}" type="presOf" srcId="{E63DB279-ED63-4301-85B5-15071B7EBC0D}" destId="{F88DDB01-5B61-49F0-972D-F98E4FD881C7}" srcOrd="0" destOrd="3" presId="urn:microsoft.com/office/officeart/2005/8/layout/hList1"/>
    <dgm:cxn modelId="{888AB1FA-A01E-4E6E-BC39-EE61C304ABCB}" srcId="{EF131785-F50F-4E6D-9D55-ADC6A3CA2F90}" destId="{7B360A7A-7A37-4F85-BA6A-AF30E381FF75}" srcOrd="2" destOrd="0" parTransId="{C667FA08-A589-4E32-B477-FA3AE139ED2C}" sibTransId="{93100138-C8D0-4D8A-AC83-EDDD0D83F6D0}"/>
    <dgm:cxn modelId="{DFEF3B31-9901-41F9-AEAA-83BF68E528DC}" type="presOf" srcId="{671A6F32-5BB1-454B-A5DC-B763C869D64F}" destId="{0F625F2F-1F33-46A5-BE97-96D40A122965}" srcOrd="0" destOrd="6" presId="urn:microsoft.com/office/officeart/2005/8/layout/hList1"/>
    <dgm:cxn modelId="{5A8F9110-227E-4D7B-A8AC-7A82FDC08829}" type="presOf" srcId="{D4C4A44F-2FE4-4FED-8DD2-0FC7E1A7297C}" destId="{F88DDB01-5B61-49F0-972D-F98E4FD881C7}" srcOrd="0" destOrd="0" presId="urn:microsoft.com/office/officeart/2005/8/layout/hList1"/>
    <dgm:cxn modelId="{BB02FD6E-F4C9-4DC4-89CC-B7B803EF0CCC}" srcId="{F18507DC-BCD4-4A0C-9537-52FC5339BA9F}" destId="{6C71D770-A6ED-4380-99BA-8F2C423C1063}" srcOrd="1" destOrd="0" parTransId="{A55D4C3E-38D9-4BEB-993F-7A4152C64231}" sibTransId="{1DFBC839-190F-47CF-B52F-BACFA5429657}"/>
    <dgm:cxn modelId="{C9A6F2E9-207F-444A-8484-D7F0449B0B7E}" type="presOf" srcId="{B6C79D8D-FBB0-4CD4-A49B-BFFE0943307A}" destId="{F88DDB01-5B61-49F0-972D-F98E4FD881C7}" srcOrd="0" destOrd="2" presId="urn:microsoft.com/office/officeart/2005/8/layout/hList1"/>
    <dgm:cxn modelId="{F3EEF39B-B7ED-4257-970C-7F042655304A}" type="presOf" srcId="{8F432157-D0FE-4BF9-B19E-8818B9747F8C}" destId="{0F625F2F-1F33-46A5-BE97-96D40A122965}" srcOrd="0" destOrd="0" presId="urn:microsoft.com/office/officeart/2005/8/layout/hList1"/>
    <dgm:cxn modelId="{BED93CB4-C1A2-404D-951E-6AE018462241}" srcId="{F18507DC-BCD4-4A0C-9537-52FC5339BA9F}" destId="{E63DB279-ED63-4301-85B5-15071B7EBC0D}" srcOrd="3" destOrd="0" parTransId="{4338A964-4612-4220-AFE5-B1E2D19B34F7}" sibTransId="{F2E270EC-8E00-43A0-B4FB-513BD74451FA}"/>
    <dgm:cxn modelId="{222B8AAC-5192-44C6-AF85-0C90D0FE3971}" srcId="{7B360A7A-7A37-4F85-BA6A-AF30E381FF75}" destId="{9307ECCB-0BC6-442A-BAC2-4CBA123FBF38}" srcOrd="1" destOrd="0" parTransId="{0BB17000-FFDB-46C8-926D-B1E3193F0956}" sibTransId="{455C0B07-616E-4393-914A-608A20ADE01E}"/>
    <dgm:cxn modelId="{C7B40D0A-AFFD-49EC-9194-FCE20AA18957}" type="presOf" srcId="{1436FC85-979D-48C9-A7B1-EFAF36A0D2E1}" destId="{0F625F2F-1F33-46A5-BE97-96D40A122965}" srcOrd="0" destOrd="5" presId="urn:microsoft.com/office/officeart/2005/8/layout/hList1"/>
    <dgm:cxn modelId="{DDE4489C-E7C5-49EA-BAF6-A6FC94507C66}" srcId="{FABCB0E8-C57F-4458-A44A-89C039F89AF1}" destId="{F18507DC-BCD4-4A0C-9537-52FC5339BA9F}" srcOrd="0" destOrd="0" parTransId="{D4BB6A16-D424-4A44-B190-B5C3A1C75F4B}" sibTransId="{C067E898-7C80-4BC5-88FF-5C1780104C48}"/>
    <dgm:cxn modelId="{DE63064C-76CA-419E-939D-FDE520FBE7DD}" type="presOf" srcId="{EF131785-F50F-4E6D-9D55-ADC6A3CA2F90}" destId="{DDAB52CD-C4D9-472C-896F-E5DA78C793B5}" srcOrd="0" destOrd="0" presId="urn:microsoft.com/office/officeart/2005/8/layout/hList1"/>
    <dgm:cxn modelId="{6B1C8987-4497-4E40-B805-F0FE04755E06}" srcId="{FABCB0E8-C57F-4458-A44A-89C039F89AF1}" destId="{EF131785-F50F-4E6D-9D55-ADC6A3CA2F90}" srcOrd="1" destOrd="0" parTransId="{4E27B07B-0BC1-464D-9781-D8DB7B5D42BC}" sibTransId="{72934947-73C4-4C66-B70B-D421E3F64638}"/>
    <dgm:cxn modelId="{355CDCAC-2DED-44F8-A137-A7EEE3D9BF69}" type="presOf" srcId="{7B360A7A-7A37-4F85-BA6A-AF30E381FF75}" destId="{0F625F2F-1F33-46A5-BE97-96D40A122965}" srcOrd="0" destOrd="2" presId="urn:microsoft.com/office/officeart/2005/8/layout/hList1"/>
    <dgm:cxn modelId="{D09B4D66-EE68-4988-BFE2-0C831E3D8C71}" srcId="{F18507DC-BCD4-4A0C-9537-52FC5339BA9F}" destId="{D4C4A44F-2FE4-4FED-8DD2-0FC7E1A7297C}" srcOrd="0" destOrd="0" parTransId="{6BCE253D-751B-424E-9CF1-D35F82901AAD}" sibTransId="{D71ED712-0BB8-4EC6-B6AF-351D076ED8BC}"/>
    <dgm:cxn modelId="{2BAC6A96-BAC4-4BCF-AC83-49B0B7062708}" type="presOf" srcId="{F18507DC-BCD4-4A0C-9537-52FC5339BA9F}" destId="{236ACF3E-20B9-401E-94B4-F334FE58761B}" srcOrd="0" destOrd="0" presId="urn:microsoft.com/office/officeart/2005/8/layout/hList1"/>
    <dgm:cxn modelId="{24B5973E-8BB7-4397-8DE0-E62F02BBB3B7}" srcId="{7B360A7A-7A37-4F85-BA6A-AF30E381FF75}" destId="{7C142704-18A0-40B8-B2F6-D94FE39E0815}" srcOrd="0" destOrd="0" parTransId="{63A1672C-8790-48BB-A4E3-B27299EA4DBA}" sibTransId="{2C70CEE7-9F02-4B77-8650-412732B9DF65}"/>
    <dgm:cxn modelId="{76419394-3B39-4A6A-8FA9-428DDFBDC1C3}" srcId="{EF131785-F50F-4E6D-9D55-ADC6A3CA2F90}" destId="{671A6F32-5BB1-454B-A5DC-B763C869D64F}" srcOrd="4" destOrd="0" parTransId="{4E7B85CB-9D9A-42E6-88FA-0A202C5F13E5}" sibTransId="{CE05EE24-552C-4597-AE85-F3C115C671FA}"/>
    <dgm:cxn modelId="{8BA4E0CF-90D9-4E80-8F8D-A0649D44E2F9}" srcId="{F18507DC-BCD4-4A0C-9537-52FC5339BA9F}" destId="{B6C79D8D-FBB0-4CD4-A49B-BFFE0943307A}" srcOrd="2" destOrd="0" parTransId="{DF68F714-2BA0-47BD-9E01-D50FE69D23ED}" sibTransId="{73B22193-AA0B-4914-A5A7-7AB4A1519CDB}"/>
    <dgm:cxn modelId="{379BD210-D96E-4BAD-8F43-82235BC7984F}" type="presOf" srcId="{FABCB0E8-C57F-4458-A44A-89C039F89AF1}" destId="{27E5D1B0-C583-4E09-BC63-2B6B352C2E8F}" srcOrd="0" destOrd="0" presId="urn:microsoft.com/office/officeart/2005/8/layout/hList1"/>
    <dgm:cxn modelId="{6B4E36D7-C236-4971-9684-FB07EA13EDF6}" type="presOf" srcId="{D82CCD77-E42F-4185-A84F-D5C3FB0DEF1E}" destId="{0F625F2F-1F33-46A5-BE97-96D40A122965}" srcOrd="0" destOrd="1" presId="urn:microsoft.com/office/officeart/2005/8/layout/hList1"/>
    <dgm:cxn modelId="{B6B5B3B7-9A56-4D9F-93E2-2A69195D923D}" type="presOf" srcId="{6C71D770-A6ED-4380-99BA-8F2C423C1063}" destId="{F88DDB01-5B61-49F0-972D-F98E4FD881C7}" srcOrd="0" destOrd="1" presId="urn:microsoft.com/office/officeart/2005/8/layout/hList1"/>
    <dgm:cxn modelId="{4561AB4B-5CE8-4D97-A60D-DA33DD65A30B}" srcId="{EF131785-F50F-4E6D-9D55-ADC6A3CA2F90}" destId="{D82CCD77-E42F-4185-A84F-D5C3FB0DEF1E}" srcOrd="1" destOrd="0" parTransId="{29620AEC-6CBF-4F62-828C-43006D9A5A12}" sibTransId="{C82D7FD8-3A4B-4285-8D52-6CD2A2D6FCBB}"/>
    <dgm:cxn modelId="{B60CD57F-2163-41FF-B8C4-0D48DD1C7F7A}" type="presParOf" srcId="{27E5D1B0-C583-4E09-BC63-2B6B352C2E8F}" destId="{04D45B34-B06B-4B58-9C96-B598521786E7}" srcOrd="0" destOrd="0" presId="urn:microsoft.com/office/officeart/2005/8/layout/hList1"/>
    <dgm:cxn modelId="{D4C7E943-CB53-4607-880D-CF9E00033008}" type="presParOf" srcId="{04D45B34-B06B-4B58-9C96-B598521786E7}" destId="{236ACF3E-20B9-401E-94B4-F334FE58761B}" srcOrd="0" destOrd="0" presId="urn:microsoft.com/office/officeart/2005/8/layout/hList1"/>
    <dgm:cxn modelId="{D87382DC-9FF8-4729-8F0F-55363B9520E7}" type="presParOf" srcId="{04D45B34-B06B-4B58-9C96-B598521786E7}" destId="{F88DDB01-5B61-49F0-972D-F98E4FD881C7}" srcOrd="1" destOrd="0" presId="urn:microsoft.com/office/officeart/2005/8/layout/hList1"/>
    <dgm:cxn modelId="{212BA147-1FAE-48EB-A21D-EE69A8B300E5}" type="presParOf" srcId="{27E5D1B0-C583-4E09-BC63-2B6B352C2E8F}" destId="{F8C148DA-6C4F-4187-9738-01EFEA601D49}" srcOrd="1" destOrd="0" presId="urn:microsoft.com/office/officeart/2005/8/layout/hList1"/>
    <dgm:cxn modelId="{2B99F05C-659A-4AE5-849B-5728183FFFF7}" type="presParOf" srcId="{27E5D1B0-C583-4E09-BC63-2B6B352C2E8F}" destId="{93AA1A45-C98B-46FC-AF07-13152AD9846E}" srcOrd="2" destOrd="0" presId="urn:microsoft.com/office/officeart/2005/8/layout/hList1"/>
    <dgm:cxn modelId="{D59D5092-A36D-46DB-9766-FEE40ADFF4CA}" type="presParOf" srcId="{93AA1A45-C98B-46FC-AF07-13152AD9846E}" destId="{DDAB52CD-C4D9-472C-896F-E5DA78C793B5}" srcOrd="0" destOrd="0" presId="urn:microsoft.com/office/officeart/2005/8/layout/hList1"/>
    <dgm:cxn modelId="{16401F63-EE95-409C-9CD3-7889529DADB7}" type="presParOf" srcId="{93AA1A45-C98B-46FC-AF07-13152AD9846E}" destId="{0F625F2F-1F33-46A5-BE97-96D40A1229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BCB0E8-C57F-4458-A44A-89C039F89A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8507DC-BCD4-4A0C-9537-52FC5339BA9F}">
      <dgm:prSet phldrT="[Text]"/>
      <dgm:spPr/>
      <dgm:t>
        <a:bodyPr/>
        <a:lstStyle/>
        <a:p>
          <a:r>
            <a:rPr lang="bg-BG" dirty="0" smtClean="0"/>
            <a:t>ЦЕЛ</a:t>
          </a:r>
          <a:endParaRPr lang="en-GB" dirty="0"/>
        </a:p>
      </dgm:t>
    </dgm:pt>
    <dgm:pt modelId="{D4BB6A16-D424-4A44-B190-B5C3A1C75F4B}" type="parTrans" cxnId="{DDE4489C-E7C5-49EA-BAF6-A6FC94507C66}">
      <dgm:prSet/>
      <dgm:spPr/>
      <dgm:t>
        <a:bodyPr/>
        <a:lstStyle/>
        <a:p>
          <a:endParaRPr lang="en-GB"/>
        </a:p>
      </dgm:t>
    </dgm:pt>
    <dgm:pt modelId="{C067E898-7C80-4BC5-88FF-5C1780104C48}" type="sibTrans" cxnId="{DDE4489C-E7C5-49EA-BAF6-A6FC94507C66}">
      <dgm:prSet/>
      <dgm:spPr/>
      <dgm:t>
        <a:bodyPr/>
        <a:lstStyle/>
        <a:p>
          <a:endParaRPr lang="en-GB"/>
        </a:p>
      </dgm:t>
    </dgm:pt>
    <dgm:pt modelId="{D4C4A44F-2FE4-4FED-8DD2-0FC7E1A7297C}">
      <dgm:prSet phldrT="[Text]" custT="1"/>
      <dgm:spPr/>
      <dgm:t>
        <a:bodyPr/>
        <a:lstStyle/>
        <a:p>
          <a:r>
            <a:rPr lang="ru-RU" sz="2000" dirty="0" smtClean="0"/>
            <a:t>да се </a:t>
          </a:r>
          <a:r>
            <a:rPr lang="ru-RU" sz="2000" dirty="0" err="1" smtClean="0"/>
            <a:t>промотират</a:t>
          </a:r>
          <a:r>
            <a:rPr lang="ru-RU" sz="2000" dirty="0" smtClean="0"/>
            <a:t> </a:t>
          </a:r>
          <a:r>
            <a:rPr lang="ru-RU" sz="2000" dirty="0" err="1" smtClean="0"/>
            <a:t>дейности</a:t>
          </a:r>
          <a:r>
            <a:rPr lang="ru-RU" sz="2000" dirty="0" smtClean="0"/>
            <a:t> в </a:t>
          </a:r>
          <a:r>
            <a:rPr lang="ru-RU" sz="2000" dirty="0" err="1" smtClean="0"/>
            <a:t>подкрепа</a:t>
          </a:r>
          <a:r>
            <a:rPr lang="ru-RU" sz="2000" dirty="0" smtClean="0"/>
            <a:t> на </a:t>
          </a:r>
          <a:r>
            <a:rPr lang="ru-RU" sz="2000" dirty="0" err="1" smtClean="0"/>
            <a:t>рециклиранетои</a:t>
          </a:r>
          <a:r>
            <a:rPr lang="ru-RU" sz="2000" dirty="0" smtClean="0"/>
            <a:t> </a:t>
          </a:r>
          <a:r>
            <a:rPr lang="ru-RU" sz="2000" dirty="0" err="1" smtClean="0"/>
            <a:t>повторната</a:t>
          </a:r>
          <a:r>
            <a:rPr lang="ru-RU" sz="2000" dirty="0" smtClean="0"/>
            <a:t> </a:t>
          </a:r>
          <a:r>
            <a:rPr lang="ru-RU" sz="2000" dirty="0" err="1" smtClean="0"/>
            <a:t>употреба</a:t>
          </a:r>
          <a:r>
            <a:rPr lang="ru-RU" sz="2000" dirty="0" smtClean="0"/>
            <a:t> на </a:t>
          </a:r>
          <a:r>
            <a:rPr lang="ru-RU" sz="2000" dirty="0" err="1" smtClean="0"/>
            <a:t>отпадъци</a:t>
          </a:r>
          <a:r>
            <a:rPr lang="ru-RU" sz="2000" dirty="0" smtClean="0"/>
            <a:t> чрез:</a:t>
          </a:r>
          <a:endParaRPr lang="en-GB" sz="2000" dirty="0"/>
        </a:p>
      </dgm:t>
    </dgm:pt>
    <dgm:pt modelId="{6BCE253D-751B-424E-9CF1-D35F82901AAD}" type="parTrans" cxnId="{D09B4D66-EE68-4988-BFE2-0C831E3D8C71}">
      <dgm:prSet/>
      <dgm:spPr/>
      <dgm:t>
        <a:bodyPr/>
        <a:lstStyle/>
        <a:p>
          <a:endParaRPr lang="en-GB"/>
        </a:p>
      </dgm:t>
    </dgm:pt>
    <dgm:pt modelId="{D71ED712-0BB8-4EC6-B6AF-351D076ED8BC}" type="sibTrans" cxnId="{D09B4D66-EE68-4988-BFE2-0C831E3D8C71}">
      <dgm:prSet/>
      <dgm:spPr/>
      <dgm:t>
        <a:bodyPr/>
        <a:lstStyle/>
        <a:p>
          <a:endParaRPr lang="en-GB"/>
        </a:p>
      </dgm:t>
    </dgm:pt>
    <dgm:pt modelId="{EF131785-F50F-4E6D-9D55-ADC6A3CA2F90}">
      <dgm:prSet phldrT="[Text]"/>
      <dgm:spPr/>
      <dgm:t>
        <a:bodyPr/>
        <a:lstStyle/>
        <a:p>
          <a:r>
            <a:rPr lang="bg-BG" dirty="0" smtClean="0"/>
            <a:t>РЕЗУЛТАТИ</a:t>
          </a:r>
          <a:endParaRPr lang="en-GB" dirty="0"/>
        </a:p>
      </dgm:t>
    </dgm:pt>
    <dgm:pt modelId="{4E27B07B-0BC1-464D-9781-D8DB7B5D42BC}" type="parTrans" cxnId="{6B1C8987-4497-4E40-B805-F0FE04755E06}">
      <dgm:prSet/>
      <dgm:spPr/>
      <dgm:t>
        <a:bodyPr/>
        <a:lstStyle/>
        <a:p>
          <a:endParaRPr lang="en-GB"/>
        </a:p>
      </dgm:t>
    </dgm:pt>
    <dgm:pt modelId="{72934947-73C4-4C66-B70B-D421E3F64638}" type="sibTrans" cxnId="{6B1C8987-4497-4E40-B805-F0FE04755E06}">
      <dgm:prSet/>
      <dgm:spPr/>
      <dgm:t>
        <a:bodyPr/>
        <a:lstStyle/>
        <a:p>
          <a:endParaRPr lang="en-GB"/>
        </a:p>
      </dgm:t>
    </dgm:pt>
    <dgm:pt modelId="{8F432157-D0FE-4BF9-B19E-8818B9747F8C}">
      <dgm:prSet phldrT="[Text]" custT="1"/>
      <dgm:spPr/>
      <dgm:t>
        <a:bodyPr/>
        <a:lstStyle/>
        <a:p>
          <a:r>
            <a:rPr lang="ru-RU" sz="1600" dirty="0" smtClean="0"/>
            <a:t>1000 пакета с </a:t>
          </a:r>
          <a:r>
            <a:rPr lang="ru-RU" sz="1600" dirty="0" err="1" smtClean="0"/>
            <a:t>информационни</a:t>
          </a:r>
          <a:r>
            <a:rPr lang="ru-RU" sz="1600" dirty="0" smtClean="0"/>
            <a:t> </a:t>
          </a:r>
          <a:r>
            <a:rPr lang="ru-RU" sz="1600" dirty="0" err="1" smtClean="0"/>
            <a:t>материали</a:t>
          </a:r>
          <a:r>
            <a:rPr lang="ru-RU" sz="1600" dirty="0" smtClean="0"/>
            <a:t>;</a:t>
          </a:r>
          <a:endParaRPr lang="en-GB" sz="1600" dirty="0"/>
        </a:p>
      </dgm:t>
    </dgm:pt>
    <dgm:pt modelId="{21DE77CA-AD8D-465B-B8E9-5C4587A20902}" type="parTrans" cxnId="{5CA38992-99C5-46E9-B931-02912BC80B80}">
      <dgm:prSet/>
      <dgm:spPr/>
      <dgm:t>
        <a:bodyPr/>
        <a:lstStyle/>
        <a:p>
          <a:endParaRPr lang="en-GB"/>
        </a:p>
      </dgm:t>
    </dgm:pt>
    <dgm:pt modelId="{FE8910B2-8EE0-4BBC-B85D-F0582EF2AC67}" type="sibTrans" cxnId="{5CA38992-99C5-46E9-B931-02912BC80B80}">
      <dgm:prSet/>
      <dgm:spPr/>
      <dgm:t>
        <a:bodyPr/>
        <a:lstStyle/>
        <a:p>
          <a:endParaRPr lang="en-GB"/>
        </a:p>
      </dgm:t>
    </dgm:pt>
    <dgm:pt modelId="{68B9E35B-7D36-402E-964E-9BBD15EAEEA0}">
      <dgm:prSet phldrT="[Text]" custT="1"/>
      <dgm:spPr/>
      <dgm:t>
        <a:bodyPr/>
        <a:lstStyle/>
        <a:p>
          <a:r>
            <a:rPr lang="ru-RU" sz="2000" dirty="0" err="1" smtClean="0"/>
            <a:t>създаване</a:t>
          </a:r>
          <a:r>
            <a:rPr lang="ru-RU" sz="2000" dirty="0" smtClean="0"/>
            <a:t> и </a:t>
          </a:r>
          <a:r>
            <a:rPr lang="ru-RU" sz="2000" dirty="0" err="1" smtClean="0"/>
            <a:t>разпространение</a:t>
          </a:r>
          <a:r>
            <a:rPr lang="ru-RU" sz="2000" dirty="0" smtClean="0"/>
            <a:t> на </a:t>
          </a:r>
          <a:r>
            <a:rPr lang="ru-RU" sz="2000" dirty="0" err="1" smtClean="0"/>
            <a:t>информационни</a:t>
          </a:r>
          <a:r>
            <a:rPr lang="ru-RU" sz="2000" dirty="0" smtClean="0"/>
            <a:t> </a:t>
          </a:r>
          <a:r>
            <a:rPr lang="ru-RU" sz="2000" dirty="0" err="1" smtClean="0"/>
            <a:t>материали</a:t>
          </a:r>
          <a:r>
            <a:rPr lang="ru-RU" sz="2000" dirty="0" smtClean="0"/>
            <a:t>;</a:t>
          </a:r>
          <a:endParaRPr lang="en-GB" sz="2000" dirty="0"/>
        </a:p>
      </dgm:t>
    </dgm:pt>
    <dgm:pt modelId="{38AF0173-426C-43A4-BE9B-6751C6E4C2DD}" type="parTrans" cxnId="{9B136D20-4521-45BB-9AFD-9D359EE72F28}">
      <dgm:prSet/>
      <dgm:spPr/>
      <dgm:t>
        <a:bodyPr/>
        <a:lstStyle/>
        <a:p>
          <a:endParaRPr lang="en-GB"/>
        </a:p>
      </dgm:t>
    </dgm:pt>
    <dgm:pt modelId="{C2FEC2C6-0FA4-471B-B94A-E0D8974BC52A}" type="sibTrans" cxnId="{9B136D20-4521-45BB-9AFD-9D359EE72F28}">
      <dgm:prSet/>
      <dgm:spPr/>
      <dgm:t>
        <a:bodyPr/>
        <a:lstStyle/>
        <a:p>
          <a:endParaRPr lang="en-GB"/>
        </a:p>
      </dgm:t>
    </dgm:pt>
    <dgm:pt modelId="{477AE182-A7A5-4AE3-B160-555563DB96D3}">
      <dgm:prSet phldrT="[Text]" custT="1"/>
      <dgm:spPr/>
      <dgm:t>
        <a:bodyPr/>
        <a:lstStyle/>
        <a:p>
          <a:r>
            <a:rPr lang="bg-BG" sz="2000" dirty="0" smtClean="0"/>
            <a:t>Организиране на събития – открити уроци, състезания, изложби, работилници, базар, демонстрации, прожекции на филми свързани с темата и др.</a:t>
          </a:r>
          <a:endParaRPr lang="en-GB" sz="2000" dirty="0"/>
        </a:p>
      </dgm:t>
    </dgm:pt>
    <dgm:pt modelId="{0E193D86-4879-4EF2-875E-38DBF3CDAD69}" type="parTrans" cxnId="{EEC53673-77BE-4F31-92DB-2C3C3D002341}">
      <dgm:prSet/>
      <dgm:spPr/>
      <dgm:t>
        <a:bodyPr/>
        <a:lstStyle/>
        <a:p>
          <a:endParaRPr lang="en-GB"/>
        </a:p>
      </dgm:t>
    </dgm:pt>
    <dgm:pt modelId="{EACE48FF-6DAF-4143-AC7C-9327B53444C5}" type="sibTrans" cxnId="{EEC53673-77BE-4F31-92DB-2C3C3D002341}">
      <dgm:prSet/>
      <dgm:spPr/>
      <dgm:t>
        <a:bodyPr/>
        <a:lstStyle/>
        <a:p>
          <a:endParaRPr lang="en-GB"/>
        </a:p>
      </dgm:t>
    </dgm:pt>
    <dgm:pt modelId="{263AF1DE-0810-498A-97C8-7354B821A7FB}">
      <dgm:prSet phldrT="[Text]" custT="1"/>
      <dgm:spPr/>
      <dgm:t>
        <a:bodyPr/>
        <a:lstStyle/>
        <a:p>
          <a:r>
            <a:rPr lang="ru-RU" sz="1600" dirty="0" smtClean="0"/>
            <a:t>5 </a:t>
          </a:r>
          <a:r>
            <a:rPr lang="ru-RU" sz="1600" dirty="0" err="1" smtClean="0"/>
            <a:t>открити</a:t>
          </a:r>
          <a:r>
            <a:rPr lang="ru-RU" sz="1600" dirty="0" smtClean="0"/>
            <a:t> урока по </a:t>
          </a:r>
          <a:r>
            <a:rPr lang="ru-RU" sz="1600" dirty="0" err="1" smtClean="0"/>
            <a:t>Приложно</a:t>
          </a:r>
          <a:r>
            <a:rPr lang="ru-RU" sz="1600" dirty="0" smtClean="0"/>
            <a:t> </a:t>
          </a:r>
          <a:r>
            <a:rPr lang="ru-RU" sz="1600" dirty="0" err="1" smtClean="0"/>
            <a:t>изкуство</a:t>
          </a:r>
          <a:r>
            <a:rPr lang="ru-RU" sz="1600" dirty="0" smtClean="0"/>
            <a:t>;</a:t>
          </a:r>
          <a:endParaRPr lang="en-GB" sz="1600" dirty="0"/>
        </a:p>
      </dgm:t>
    </dgm:pt>
    <dgm:pt modelId="{D0FB6DEF-B179-4FFA-BE86-24AEEC9DFA9D}" type="parTrans" cxnId="{7AE6EA34-9858-4AC7-BCBD-2A8F5440A520}">
      <dgm:prSet/>
      <dgm:spPr/>
      <dgm:t>
        <a:bodyPr/>
        <a:lstStyle/>
        <a:p>
          <a:endParaRPr lang="en-GB"/>
        </a:p>
      </dgm:t>
    </dgm:pt>
    <dgm:pt modelId="{6BBCC29C-4D02-42CE-B98F-05E42141E194}" type="sibTrans" cxnId="{7AE6EA34-9858-4AC7-BCBD-2A8F5440A520}">
      <dgm:prSet/>
      <dgm:spPr/>
      <dgm:t>
        <a:bodyPr/>
        <a:lstStyle/>
        <a:p>
          <a:endParaRPr lang="en-GB"/>
        </a:p>
      </dgm:t>
    </dgm:pt>
    <dgm:pt modelId="{200F0F5E-7367-4549-BDD7-B7CA3C71C934}">
      <dgm:prSet custT="1"/>
      <dgm:spPr/>
      <dgm:t>
        <a:bodyPr/>
        <a:lstStyle/>
        <a:p>
          <a:r>
            <a:rPr lang="bg-BG" sz="1600" dirty="0" smtClean="0"/>
            <a:t>5 работилници „Абстрактно“ изкуство</a:t>
          </a:r>
          <a:endParaRPr lang="en-GB" sz="1600" dirty="0"/>
        </a:p>
      </dgm:t>
    </dgm:pt>
    <dgm:pt modelId="{F9DFCE85-1050-4E8D-92E2-8B726282F608}" type="parTrans" cxnId="{2CFA68FA-04DB-417C-BE29-16445B7C49D8}">
      <dgm:prSet/>
      <dgm:spPr/>
      <dgm:t>
        <a:bodyPr/>
        <a:lstStyle/>
        <a:p>
          <a:endParaRPr lang="en-GB"/>
        </a:p>
      </dgm:t>
    </dgm:pt>
    <dgm:pt modelId="{3655D7B1-4417-4263-BF52-7CE253F79B54}" type="sibTrans" cxnId="{2CFA68FA-04DB-417C-BE29-16445B7C49D8}">
      <dgm:prSet/>
      <dgm:spPr/>
      <dgm:t>
        <a:bodyPr/>
        <a:lstStyle/>
        <a:p>
          <a:endParaRPr lang="en-GB"/>
        </a:p>
      </dgm:t>
    </dgm:pt>
    <dgm:pt modelId="{11859376-4E26-415C-83BA-6F1ED69DBE78}">
      <dgm:prSet custT="1"/>
      <dgm:spPr/>
      <dgm:t>
        <a:bodyPr/>
        <a:lstStyle/>
        <a:p>
          <a:r>
            <a:rPr lang="bg-BG" sz="1600" dirty="0" smtClean="0"/>
            <a:t>5 базара</a:t>
          </a:r>
          <a:endParaRPr lang="en-GB" sz="1600" dirty="0"/>
        </a:p>
      </dgm:t>
    </dgm:pt>
    <dgm:pt modelId="{75AF3902-07F3-424A-81E2-F7382D0AE764}" type="parTrans" cxnId="{81829321-3398-48F0-A163-7EB6597767F1}">
      <dgm:prSet/>
      <dgm:spPr/>
      <dgm:t>
        <a:bodyPr/>
        <a:lstStyle/>
        <a:p>
          <a:endParaRPr lang="en-GB"/>
        </a:p>
      </dgm:t>
    </dgm:pt>
    <dgm:pt modelId="{111AD432-B823-4554-850A-52D16386204A}" type="sibTrans" cxnId="{81829321-3398-48F0-A163-7EB6597767F1}">
      <dgm:prSet/>
      <dgm:spPr/>
      <dgm:t>
        <a:bodyPr/>
        <a:lstStyle/>
        <a:p>
          <a:endParaRPr lang="en-GB"/>
        </a:p>
      </dgm:t>
    </dgm:pt>
    <dgm:pt modelId="{437CC21D-C1E1-4DD5-AADA-410D0E82ED2A}">
      <dgm:prSet custT="1"/>
      <dgm:spPr/>
      <dgm:t>
        <a:bodyPr/>
        <a:lstStyle/>
        <a:p>
          <a:r>
            <a:rPr lang="bg-BG" sz="1600" dirty="0" smtClean="0"/>
            <a:t>1 изложба на картички</a:t>
          </a:r>
          <a:endParaRPr lang="en-GB" sz="1600" dirty="0"/>
        </a:p>
      </dgm:t>
    </dgm:pt>
    <dgm:pt modelId="{8A10CF80-E205-4F13-B08C-EFD0A09AF259}" type="parTrans" cxnId="{B6CFA55E-6559-4BC1-AF60-FFB6E0150D85}">
      <dgm:prSet/>
      <dgm:spPr/>
      <dgm:t>
        <a:bodyPr/>
        <a:lstStyle/>
        <a:p>
          <a:endParaRPr lang="en-GB"/>
        </a:p>
      </dgm:t>
    </dgm:pt>
    <dgm:pt modelId="{C5100CFF-BE59-4C5E-8FFA-2BF49EE4125B}" type="sibTrans" cxnId="{B6CFA55E-6559-4BC1-AF60-FFB6E0150D85}">
      <dgm:prSet/>
      <dgm:spPr/>
      <dgm:t>
        <a:bodyPr/>
        <a:lstStyle/>
        <a:p>
          <a:endParaRPr lang="en-GB"/>
        </a:p>
      </dgm:t>
    </dgm:pt>
    <dgm:pt modelId="{EB31EBFB-6D2A-44A2-914C-0D6E479B2E12}">
      <dgm:prSet custT="1"/>
      <dgm:spPr/>
      <dgm:t>
        <a:bodyPr/>
        <a:lstStyle/>
        <a:p>
          <a:r>
            <a:rPr lang="ru-RU" sz="1600" dirty="0" smtClean="0"/>
            <a:t>1 състезание между училищата на тема Рециклирам разумно;</a:t>
          </a:r>
          <a:endParaRPr lang="en-GB" sz="1600" dirty="0"/>
        </a:p>
      </dgm:t>
    </dgm:pt>
    <dgm:pt modelId="{B42D4F8D-B256-4785-BD85-59E9753F04AB}" type="parTrans" cxnId="{2A1C504B-3575-48E0-AA58-D1DBCA90CDD3}">
      <dgm:prSet/>
      <dgm:spPr/>
      <dgm:t>
        <a:bodyPr/>
        <a:lstStyle/>
        <a:p>
          <a:endParaRPr lang="en-GB"/>
        </a:p>
      </dgm:t>
    </dgm:pt>
    <dgm:pt modelId="{B81731B6-2752-4EEC-B546-3B0A50792A14}" type="sibTrans" cxnId="{2A1C504B-3575-48E0-AA58-D1DBCA90CDD3}">
      <dgm:prSet/>
      <dgm:spPr/>
      <dgm:t>
        <a:bodyPr/>
        <a:lstStyle/>
        <a:p>
          <a:endParaRPr lang="en-GB"/>
        </a:p>
      </dgm:t>
    </dgm:pt>
    <dgm:pt modelId="{853E1E86-15B2-4A50-AE23-B9F05E489AAC}">
      <dgm:prSet custT="1"/>
      <dgm:spPr/>
      <dgm:t>
        <a:bodyPr/>
        <a:lstStyle/>
        <a:p>
          <a:r>
            <a:rPr lang="ru-RU" sz="1600" dirty="0" smtClean="0"/>
            <a:t>1 изработен макет на компостер;</a:t>
          </a:r>
          <a:endParaRPr lang="en-GB" sz="1600" dirty="0"/>
        </a:p>
      </dgm:t>
    </dgm:pt>
    <dgm:pt modelId="{7A485176-D81B-4820-9DCE-A0951ECDB555}" type="parTrans" cxnId="{CE810354-C98F-498A-B29F-E8623CC96D2B}">
      <dgm:prSet/>
      <dgm:spPr/>
      <dgm:t>
        <a:bodyPr/>
        <a:lstStyle/>
        <a:p>
          <a:endParaRPr lang="en-GB"/>
        </a:p>
      </dgm:t>
    </dgm:pt>
    <dgm:pt modelId="{4B4A52D4-1A95-4057-8AFB-5EDC2752EBA5}" type="sibTrans" cxnId="{CE810354-C98F-498A-B29F-E8623CC96D2B}">
      <dgm:prSet/>
      <dgm:spPr/>
      <dgm:t>
        <a:bodyPr/>
        <a:lstStyle/>
        <a:p>
          <a:endParaRPr lang="en-GB"/>
        </a:p>
      </dgm:t>
    </dgm:pt>
    <dgm:pt modelId="{E296D964-5D34-4D37-B30F-775FE40D6AB1}">
      <dgm:prSet custT="1"/>
      <dgm:spPr/>
      <dgm:t>
        <a:bodyPr/>
        <a:lstStyle/>
        <a:p>
          <a:r>
            <a:rPr lang="ru-RU" sz="1600" dirty="0" smtClean="0"/>
            <a:t>10 посещения на училища от областите Габрово, Шумен, В.Търново, София, за да се демонстрира как се прави компостер и се компостира</a:t>
          </a:r>
          <a:endParaRPr lang="en-GB" sz="1600" dirty="0"/>
        </a:p>
      </dgm:t>
    </dgm:pt>
    <dgm:pt modelId="{6CAC00DB-DCD9-423D-9EB9-5CA33AC5FC1A}" type="parTrans" cxnId="{A044E7E9-C822-4542-BECE-475B0FAA723E}">
      <dgm:prSet/>
      <dgm:spPr/>
      <dgm:t>
        <a:bodyPr/>
        <a:lstStyle/>
        <a:p>
          <a:endParaRPr lang="en-GB"/>
        </a:p>
      </dgm:t>
    </dgm:pt>
    <dgm:pt modelId="{5D93F835-68AB-4DD9-A670-BDD98ECB8B5F}" type="sibTrans" cxnId="{A044E7E9-C822-4542-BECE-475B0FAA723E}">
      <dgm:prSet/>
      <dgm:spPr/>
      <dgm:t>
        <a:bodyPr/>
        <a:lstStyle/>
        <a:p>
          <a:endParaRPr lang="en-GB"/>
        </a:p>
      </dgm:t>
    </dgm:pt>
    <dgm:pt modelId="{215F9F5F-4E12-490C-9847-D4EA8796545E}">
      <dgm:prSet custT="1"/>
      <dgm:spPr/>
      <dgm:t>
        <a:bodyPr/>
        <a:lstStyle/>
        <a:p>
          <a:r>
            <a:rPr lang="ru-RU" sz="1600" dirty="0" smtClean="0"/>
            <a:t>4 прожекция на филми за отпадъците</a:t>
          </a:r>
          <a:endParaRPr lang="en-GB" sz="1600" dirty="0"/>
        </a:p>
      </dgm:t>
    </dgm:pt>
    <dgm:pt modelId="{70B23EE4-D127-499C-8BFF-FD6E67448E90}" type="parTrans" cxnId="{699B06A9-F456-4D4A-8083-734845046C2D}">
      <dgm:prSet/>
      <dgm:spPr/>
      <dgm:t>
        <a:bodyPr/>
        <a:lstStyle/>
        <a:p>
          <a:endParaRPr lang="en-GB"/>
        </a:p>
      </dgm:t>
    </dgm:pt>
    <dgm:pt modelId="{C92D0028-B2C9-49AB-AD88-21F1A60AD1F1}" type="sibTrans" cxnId="{699B06A9-F456-4D4A-8083-734845046C2D}">
      <dgm:prSet/>
      <dgm:spPr/>
      <dgm:t>
        <a:bodyPr/>
        <a:lstStyle/>
        <a:p>
          <a:endParaRPr lang="en-GB"/>
        </a:p>
      </dgm:t>
    </dgm:pt>
    <dgm:pt modelId="{B983A1C0-61CE-4CF3-84DB-1B0F0D07BADB}">
      <dgm:prSet custT="1"/>
      <dgm:spPr/>
      <dgm:t>
        <a:bodyPr/>
        <a:lstStyle/>
        <a:p>
          <a:r>
            <a:rPr lang="ru-RU" sz="1600" dirty="0" smtClean="0"/>
            <a:t>6 демонстрации</a:t>
          </a:r>
          <a:endParaRPr lang="en-GB" sz="1600" dirty="0"/>
        </a:p>
      </dgm:t>
    </dgm:pt>
    <dgm:pt modelId="{B27DA080-ED6C-4765-BF05-01F7D9F739FB}" type="parTrans" cxnId="{8DE4F817-05B3-414D-B8F1-CAFA65D05AA7}">
      <dgm:prSet/>
      <dgm:spPr/>
      <dgm:t>
        <a:bodyPr/>
        <a:lstStyle/>
        <a:p>
          <a:endParaRPr lang="en-GB"/>
        </a:p>
      </dgm:t>
    </dgm:pt>
    <dgm:pt modelId="{96EBD852-5EA4-4B88-865E-30B619E2866A}" type="sibTrans" cxnId="{8DE4F817-05B3-414D-B8F1-CAFA65D05AA7}">
      <dgm:prSet/>
      <dgm:spPr/>
      <dgm:t>
        <a:bodyPr/>
        <a:lstStyle/>
        <a:p>
          <a:endParaRPr lang="en-GB"/>
        </a:p>
      </dgm:t>
    </dgm:pt>
    <dgm:pt modelId="{B90802F6-EE52-49F3-A5F6-E0FFA6E8261D}">
      <dgm:prSet phldrT="[Text]" custT="1"/>
      <dgm:spPr/>
      <dgm:t>
        <a:bodyPr/>
        <a:lstStyle/>
        <a:p>
          <a:r>
            <a:rPr lang="bg-BG" sz="2000" dirty="0" smtClean="0"/>
            <a:t>Достигнати над 3000 ученика; над 350 учители; над 20 000 от местното население;</a:t>
          </a:r>
          <a:endParaRPr lang="en-GB" sz="2000" dirty="0"/>
        </a:p>
      </dgm:t>
    </dgm:pt>
    <dgm:pt modelId="{F4CF2417-342D-4A48-A7D7-BC64A8092EBC}" type="parTrans" cxnId="{024685E7-E307-420C-8598-150956089D9E}">
      <dgm:prSet/>
      <dgm:spPr/>
    </dgm:pt>
    <dgm:pt modelId="{3EA927A1-837B-47E8-9A8B-76BA1D0461F7}" type="sibTrans" cxnId="{024685E7-E307-420C-8598-150956089D9E}">
      <dgm:prSet/>
      <dgm:spPr/>
    </dgm:pt>
    <dgm:pt modelId="{27E5D1B0-C583-4E09-BC63-2B6B352C2E8F}" type="pres">
      <dgm:prSet presAssocID="{FABCB0E8-C57F-4458-A44A-89C039F89AF1}" presName="Name0" presStyleCnt="0">
        <dgm:presLayoutVars>
          <dgm:dir/>
          <dgm:animLvl val="lvl"/>
          <dgm:resizeHandles val="exact"/>
        </dgm:presLayoutVars>
      </dgm:prSet>
      <dgm:spPr/>
    </dgm:pt>
    <dgm:pt modelId="{04D45B34-B06B-4B58-9C96-B598521786E7}" type="pres">
      <dgm:prSet presAssocID="{F18507DC-BCD4-4A0C-9537-52FC5339BA9F}" presName="composite" presStyleCnt="0"/>
      <dgm:spPr/>
    </dgm:pt>
    <dgm:pt modelId="{236ACF3E-20B9-401E-94B4-F334FE58761B}" type="pres">
      <dgm:prSet presAssocID="{F18507DC-BCD4-4A0C-9537-52FC5339BA9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88DDB01-5B61-49F0-972D-F98E4FD881C7}" type="pres">
      <dgm:prSet presAssocID="{F18507DC-BCD4-4A0C-9537-52FC5339BA9F}" presName="desTx" presStyleLbl="alignAccFollowNode1" presStyleIdx="0" presStyleCnt="2" custScaleX="1005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148DA-6C4F-4187-9738-01EFEA601D49}" type="pres">
      <dgm:prSet presAssocID="{C067E898-7C80-4BC5-88FF-5C1780104C48}" presName="space" presStyleCnt="0"/>
      <dgm:spPr/>
    </dgm:pt>
    <dgm:pt modelId="{93AA1A45-C98B-46FC-AF07-13152AD9846E}" type="pres">
      <dgm:prSet presAssocID="{EF131785-F50F-4E6D-9D55-ADC6A3CA2F90}" presName="composite" presStyleCnt="0"/>
      <dgm:spPr/>
    </dgm:pt>
    <dgm:pt modelId="{DDAB52CD-C4D9-472C-896F-E5DA78C793B5}" type="pres">
      <dgm:prSet presAssocID="{EF131785-F50F-4E6D-9D55-ADC6A3CA2F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F625F2F-1F33-46A5-BE97-96D40A122965}" type="pres">
      <dgm:prSet presAssocID="{EF131785-F50F-4E6D-9D55-ADC6A3CA2F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1829321-3398-48F0-A163-7EB6597767F1}" srcId="{EF131785-F50F-4E6D-9D55-ADC6A3CA2F90}" destId="{11859376-4E26-415C-83BA-6F1ED69DBE78}" srcOrd="3" destOrd="0" parTransId="{75AF3902-07F3-424A-81E2-F7382D0AE764}" sibTransId="{111AD432-B823-4554-850A-52D16386204A}"/>
    <dgm:cxn modelId="{7AE6EA34-9858-4AC7-BCBD-2A8F5440A520}" srcId="{EF131785-F50F-4E6D-9D55-ADC6A3CA2F90}" destId="{263AF1DE-0810-498A-97C8-7354B821A7FB}" srcOrd="1" destOrd="0" parTransId="{D0FB6DEF-B179-4FFA-BE86-24AEEC9DFA9D}" sibTransId="{6BBCC29C-4D02-42CE-B98F-05E42141E194}"/>
    <dgm:cxn modelId="{2CFA68FA-04DB-417C-BE29-16445B7C49D8}" srcId="{EF131785-F50F-4E6D-9D55-ADC6A3CA2F90}" destId="{200F0F5E-7367-4549-BDD7-B7CA3C71C934}" srcOrd="2" destOrd="0" parTransId="{F9DFCE85-1050-4E8D-92E2-8B726282F608}" sibTransId="{3655D7B1-4417-4263-BF52-7CE253F79B54}"/>
    <dgm:cxn modelId="{5CA38992-99C5-46E9-B931-02912BC80B80}" srcId="{EF131785-F50F-4E6D-9D55-ADC6A3CA2F90}" destId="{8F432157-D0FE-4BF9-B19E-8818B9747F8C}" srcOrd="0" destOrd="0" parTransId="{21DE77CA-AD8D-465B-B8E9-5C4587A20902}" sibTransId="{FE8910B2-8EE0-4BBC-B85D-F0582EF2AC67}"/>
    <dgm:cxn modelId="{F0FE789F-6F0E-4AFC-BC5E-BF94FCD39A59}" type="presOf" srcId="{F18507DC-BCD4-4A0C-9537-52FC5339BA9F}" destId="{236ACF3E-20B9-401E-94B4-F334FE58761B}" srcOrd="0" destOrd="0" presId="urn:microsoft.com/office/officeart/2005/8/layout/hList1"/>
    <dgm:cxn modelId="{50F02EFA-AB62-4316-8713-7FB65169E4F2}" type="presOf" srcId="{E296D964-5D34-4D37-B30F-775FE40D6AB1}" destId="{0F625F2F-1F33-46A5-BE97-96D40A122965}" srcOrd="0" destOrd="7" presId="urn:microsoft.com/office/officeart/2005/8/layout/hList1"/>
    <dgm:cxn modelId="{5D1361DF-6A2D-4BDE-A0EF-C2AD5940BA66}" type="presOf" srcId="{8F432157-D0FE-4BF9-B19E-8818B9747F8C}" destId="{0F625F2F-1F33-46A5-BE97-96D40A122965}" srcOrd="0" destOrd="0" presId="urn:microsoft.com/office/officeart/2005/8/layout/hList1"/>
    <dgm:cxn modelId="{EEC53673-77BE-4F31-92DB-2C3C3D002341}" srcId="{F18507DC-BCD4-4A0C-9537-52FC5339BA9F}" destId="{477AE182-A7A5-4AE3-B160-555563DB96D3}" srcOrd="2" destOrd="0" parTransId="{0E193D86-4879-4EF2-875E-38DBF3CDAD69}" sibTransId="{EACE48FF-6DAF-4143-AC7C-9327B53444C5}"/>
    <dgm:cxn modelId="{A044E7E9-C822-4542-BECE-475B0FAA723E}" srcId="{EF131785-F50F-4E6D-9D55-ADC6A3CA2F90}" destId="{E296D964-5D34-4D37-B30F-775FE40D6AB1}" srcOrd="7" destOrd="0" parTransId="{6CAC00DB-DCD9-423D-9EB9-5CA33AC5FC1A}" sibTransId="{5D93F835-68AB-4DD9-A670-BDD98ECB8B5F}"/>
    <dgm:cxn modelId="{699EF745-5EE3-405E-8BFB-936F4F0FE4E4}" type="presOf" srcId="{68B9E35B-7D36-402E-964E-9BBD15EAEEA0}" destId="{F88DDB01-5B61-49F0-972D-F98E4FD881C7}" srcOrd="0" destOrd="1" presId="urn:microsoft.com/office/officeart/2005/8/layout/hList1"/>
    <dgm:cxn modelId="{024685E7-E307-420C-8598-150956089D9E}" srcId="{F18507DC-BCD4-4A0C-9537-52FC5339BA9F}" destId="{B90802F6-EE52-49F3-A5F6-E0FFA6E8261D}" srcOrd="3" destOrd="0" parTransId="{F4CF2417-342D-4A48-A7D7-BC64A8092EBC}" sibTransId="{3EA927A1-837B-47E8-9A8B-76BA1D0461F7}"/>
    <dgm:cxn modelId="{C91CC767-CF95-4F6B-B2E6-6046DB7D168C}" type="presOf" srcId="{D4C4A44F-2FE4-4FED-8DD2-0FC7E1A7297C}" destId="{F88DDB01-5B61-49F0-972D-F98E4FD881C7}" srcOrd="0" destOrd="0" presId="urn:microsoft.com/office/officeart/2005/8/layout/hList1"/>
    <dgm:cxn modelId="{DDE4489C-E7C5-49EA-BAF6-A6FC94507C66}" srcId="{FABCB0E8-C57F-4458-A44A-89C039F89AF1}" destId="{F18507DC-BCD4-4A0C-9537-52FC5339BA9F}" srcOrd="0" destOrd="0" parTransId="{D4BB6A16-D424-4A44-B190-B5C3A1C75F4B}" sibTransId="{C067E898-7C80-4BC5-88FF-5C1780104C48}"/>
    <dgm:cxn modelId="{FC86D0C0-1B96-40E5-A00D-A87DD3D03351}" type="presOf" srcId="{B90802F6-EE52-49F3-A5F6-E0FFA6E8261D}" destId="{F88DDB01-5B61-49F0-972D-F98E4FD881C7}" srcOrd="0" destOrd="3" presId="urn:microsoft.com/office/officeart/2005/8/layout/hList1"/>
    <dgm:cxn modelId="{9E00C701-1075-4808-800D-29B313BDABEC}" type="presOf" srcId="{11859376-4E26-415C-83BA-6F1ED69DBE78}" destId="{0F625F2F-1F33-46A5-BE97-96D40A122965}" srcOrd="0" destOrd="3" presId="urn:microsoft.com/office/officeart/2005/8/layout/hList1"/>
    <dgm:cxn modelId="{926F7BAA-BF56-464F-9ADC-FC7DE8EE1CB6}" type="presOf" srcId="{437CC21D-C1E1-4DD5-AADA-410D0E82ED2A}" destId="{0F625F2F-1F33-46A5-BE97-96D40A122965}" srcOrd="0" destOrd="4" presId="urn:microsoft.com/office/officeart/2005/8/layout/hList1"/>
    <dgm:cxn modelId="{CC57B2C4-07E6-4289-AED5-CFB97C2BC566}" type="presOf" srcId="{853E1E86-15B2-4A50-AE23-B9F05E489AAC}" destId="{0F625F2F-1F33-46A5-BE97-96D40A122965}" srcOrd="0" destOrd="6" presId="urn:microsoft.com/office/officeart/2005/8/layout/hList1"/>
    <dgm:cxn modelId="{988F940D-A605-4BBA-A969-9F9DC20CA87A}" type="presOf" srcId="{B983A1C0-61CE-4CF3-84DB-1B0F0D07BADB}" destId="{0F625F2F-1F33-46A5-BE97-96D40A122965}" srcOrd="0" destOrd="9" presId="urn:microsoft.com/office/officeart/2005/8/layout/hList1"/>
    <dgm:cxn modelId="{6B1C8987-4497-4E40-B805-F0FE04755E06}" srcId="{FABCB0E8-C57F-4458-A44A-89C039F89AF1}" destId="{EF131785-F50F-4E6D-9D55-ADC6A3CA2F90}" srcOrd="1" destOrd="0" parTransId="{4E27B07B-0BC1-464D-9781-D8DB7B5D42BC}" sibTransId="{72934947-73C4-4C66-B70B-D421E3F64638}"/>
    <dgm:cxn modelId="{CE810354-C98F-498A-B29F-E8623CC96D2B}" srcId="{EF131785-F50F-4E6D-9D55-ADC6A3CA2F90}" destId="{853E1E86-15B2-4A50-AE23-B9F05E489AAC}" srcOrd="6" destOrd="0" parTransId="{7A485176-D81B-4820-9DCE-A0951ECDB555}" sibTransId="{4B4A52D4-1A95-4057-8AFB-5EDC2752EBA5}"/>
    <dgm:cxn modelId="{D09B4D66-EE68-4988-BFE2-0C831E3D8C71}" srcId="{F18507DC-BCD4-4A0C-9537-52FC5339BA9F}" destId="{D4C4A44F-2FE4-4FED-8DD2-0FC7E1A7297C}" srcOrd="0" destOrd="0" parTransId="{6BCE253D-751B-424E-9CF1-D35F82901AAD}" sibTransId="{D71ED712-0BB8-4EC6-B6AF-351D076ED8BC}"/>
    <dgm:cxn modelId="{699B06A9-F456-4D4A-8083-734845046C2D}" srcId="{EF131785-F50F-4E6D-9D55-ADC6A3CA2F90}" destId="{215F9F5F-4E12-490C-9847-D4EA8796545E}" srcOrd="8" destOrd="0" parTransId="{70B23EE4-D127-499C-8BFF-FD6E67448E90}" sibTransId="{C92D0028-B2C9-49AB-AD88-21F1A60AD1F1}"/>
    <dgm:cxn modelId="{B56C0B48-C408-4919-9214-0DC57869D26B}" type="presOf" srcId="{215F9F5F-4E12-490C-9847-D4EA8796545E}" destId="{0F625F2F-1F33-46A5-BE97-96D40A122965}" srcOrd="0" destOrd="8" presId="urn:microsoft.com/office/officeart/2005/8/layout/hList1"/>
    <dgm:cxn modelId="{9B136D20-4521-45BB-9AFD-9D359EE72F28}" srcId="{F18507DC-BCD4-4A0C-9537-52FC5339BA9F}" destId="{68B9E35B-7D36-402E-964E-9BBD15EAEEA0}" srcOrd="1" destOrd="0" parTransId="{38AF0173-426C-43A4-BE9B-6751C6E4C2DD}" sibTransId="{C2FEC2C6-0FA4-471B-B94A-E0D8974BC52A}"/>
    <dgm:cxn modelId="{DABC8276-9D05-46FF-A019-D7D180F31073}" type="presOf" srcId="{200F0F5E-7367-4549-BDD7-B7CA3C71C934}" destId="{0F625F2F-1F33-46A5-BE97-96D40A122965}" srcOrd="0" destOrd="2" presId="urn:microsoft.com/office/officeart/2005/8/layout/hList1"/>
    <dgm:cxn modelId="{4D20BA9C-10A5-4F67-AF4F-DBC159FE450B}" type="presOf" srcId="{EF131785-F50F-4E6D-9D55-ADC6A3CA2F90}" destId="{DDAB52CD-C4D9-472C-896F-E5DA78C793B5}" srcOrd="0" destOrd="0" presId="urn:microsoft.com/office/officeart/2005/8/layout/hList1"/>
    <dgm:cxn modelId="{0E6410A1-C2F8-4FE1-BD80-8E62CBD6DE10}" type="presOf" srcId="{477AE182-A7A5-4AE3-B160-555563DB96D3}" destId="{F88DDB01-5B61-49F0-972D-F98E4FD881C7}" srcOrd="0" destOrd="2" presId="urn:microsoft.com/office/officeart/2005/8/layout/hList1"/>
    <dgm:cxn modelId="{2A1C504B-3575-48E0-AA58-D1DBCA90CDD3}" srcId="{EF131785-F50F-4E6D-9D55-ADC6A3CA2F90}" destId="{EB31EBFB-6D2A-44A2-914C-0D6E479B2E12}" srcOrd="5" destOrd="0" parTransId="{B42D4F8D-B256-4785-BD85-59E9753F04AB}" sibTransId="{B81731B6-2752-4EEC-B546-3B0A50792A14}"/>
    <dgm:cxn modelId="{2A708E7A-B240-4B2B-8E38-E81047D8F5B3}" type="presOf" srcId="{263AF1DE-0810-498A-97C8-7354B821A7FB}" destId="{0F625F2F-1F33-46A5-BE97-96D40A122965}" srcOrd="0" destOrd="1" presId="urn:microsoft.com/office/officeart/2005/8/layout/hList1"/>
    <dgm:cxn modelId="{5F6F04BD-4A27-4650-8545-3BBB45EE4899}" type="presOf" srcId="{EB31EBFB-6D2A-44A2-914C-0D6E479B2E12}" destId="{0F625F2F-1F33-46A5-BE97-96D40A122965}" srcOrd="0" destOrd="5" presId="urn:microsoft.com/office/officeart/2005/8/layout/hList1"/>
    <dgm:cxn modelId="{B6CFA55E-6559-4BC1-AF60-FFB6E0150D85}" srcId="{EF131785-F50F-4E6D-9D55-ADC6A3CA2F90}" destId="{437CC21D-C1E1-4DD5-AADA-410D0E82ED2A}" srcOrd="4" destOrd="0" parTransId="{8A10CF80-E205-4F13-B08C-EFD0A09AF259}" sibTransId="{C5100CFF-BE59-4C5E-8FFA-2BF49EE4125B}"/>
    <dgm:cxn modelId="{D9CC6786-D56D-44DB-ADF1-223D8510A3BE}" type="presOf" srcId="{FABCB0E8-C57F-4458-A44A-89C039F89AF1}" destId="{27E5D1B0-C583-4E09-BC63-2B6B352C2E8F}" srcOrd="0" destOrd="0" presId="urn:microsoft.com/office/officeart/2005/8/layout/hList1"/>
    <dgm:cxn modelId="{8DE4F817-05B3-414D-B8F1-CAFA65D05AA7}" srcId="{EF131785-F50F-4E6D-9D55-ADC6A3CA2F90}" destId="{B983A1C0-61CE-4CF3-84DB-1B0F0D07BADB}" srcOrd="9" destOrd="0" parTransId="{B27DA080-ED6C-4765-BF05-01F7D9F739FB}" sibTransId="{96EBD852-5EA4-4B88-865E-30B619E2866A}"/>
    <dgm:cxn modelId="{C64727B8-7572-4B09-88D8-4FC66956E6DA}" type="presParOf" srcId="{27E5D1B0-C583-4E09-BC63-2B6B352C2E8F}" destId="{04D45B34-B06B-4B58-9C96-B598521786E7}" srcOrd="0" destOrd="0" presId="urn:microsoft.com/office/officeart/2005/8/layout/hList1"/>
    <dgm:cxn modelId="{35B106B9-0D15-45C0-B88A-4D1D9931FE49}" type="presParOf" srcId="{04D45B34-B06B-4B58-9C96-B598521786E7}" destId="{236ACF3E-20B9-401E-94B4-F334FE58761B}" srcOrd="0" destOrd="0" presId="urn:microsoft.com/office/officeart/2005/8/layout/hList1"/>
    <dgm:cxn modelId="{4D461323-574A-416B-A8F7-8F5B58A3F867}" type="presParOf" srcId="{04D45B34-B06B-4B58-9C96-B598521786E7}" destId="{F88DDB01-5B61-49F0-972D-F98E4FD881C7}" srcOrd="1" destOrd="0" presId="urn:microsoft.com/office/officeart/2005/8/layout/hList1"/>
    <dgm:cxn modelId="{5DC24617-A289-4576-BB71-0CC1097A8329}" type="presParOf" srcId="{27E5D1B0-C583-4E09-BC63-2B6B352C2E8F}" destId="{F8C148DA-6C4F-4187-9738-01EFEA601D49}" srcOrd="1" destOrd="0" presId="urn:microsoft.com/office/officeart/2005/8/layout/hList1"/>
    <dgm:cxn modelId="{437CECCE-5BAC-40A9-9A21-71063B5CC7D0}" type="presParOf" srcId="{27E5D1B0-C583-4E09-BC63-2B6B352C2E8F}" destId="{93AA1A45-C98B-46FC-AF07-13152AD9846E}" srcOrd="2" destOrd="0" presId="urn:microsoft.com/office/officeart/2005/8/layout/hList1"/>
    <dgm:cxn modelId="{419335AD-0C18-4341-9F42-B70853E10D8B}" type="presParOf" srcId="{93AA1A45-C98B-46FC-AF07-13152AD9846E}" destId="{DDAB52CD-C4D9-472C-896F-E5DA78C793B5}" srcOrd="0" destOrd="0" presId="urn:microsoft.com/office/officeart/2005/8/layout/hList1"/>
    <dgm:cxn modelId="{69645247-F38B-4993-8C11-BFB4E688F0CF}" type="presParOf" srcId="{93AA1A45-C98B-46FC-AF07-13152AD9846E}" destId="{0F625F2F-1F33-46A5-BE97-96D40A1229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BCB0E8-C57F-4458-A44A-89C039F89A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8507DC-BCD4-4A0C-9537-52FC5339BA9F}">
      <dgm:prSet phldrT="[Text]" custT="1"/>
      <dgm:spPr/>
      <dgm:t>
        <a:bodyPr/>
        <a:lstStyle/>
        <a:p>
          <a:r>
            <a:rPr lang="bg-BG" sz="1800" dirty="0" smtClean="0"/>
            <a:t>ЦЕЛ</a:t>
          </a:r>
          <a:endParaRPr lang="en-GB" sz="1800" dirty="0"/>
        </a:p>
      </dgm:t>
    </dgm:pt>
    <dgm:pt modelId="{D4BB6A16-D424-4A44-B190-B5C3A1C75F4B}" type="parTrans" cxnId="{DDE4489C-E7C5-49EA-BAF6-A6FC94507C66}">
      <dgm:prSet/>
      <dgm:spPr/>
      <dgm:t>
        <a:bodyPr/>
        <a:lstStyle/>
        <a:p>
          <a:endParaRPr lang="en-GB"/>
        </a:p>
      </dgm:t>
    </dgm:pt>
    <dgm:pt modelId="{C067E898-7C80-4BC5-88FF-5C1780104C48}" type="sibTrans" cxnId="{DDE4489C-E7C5-49EA-BAF6-A6FC94507C66}">
      <dgm:prSet/>
      <dgm:spPr/>
      <dgm:t>
        <a:bodyPr/>
        <a:lstStyle/>
        <a:p>
          <a:endParaRPr lang="en-GB"/>
        </a:p>
      </dgm:t>
    </dgm:pt>
    <dgm:pt modelId="{D4C4A44F-2FE4-4FED-8DD2-0FC7E1A7297C}">
      <dgm:prSet phldrT="[Text]" custT="1"/>
      <dgm:spPr/>
      <dgm:t>
        <a:bodyPr/>
        <a:lstStyle/>
        <a:p>
          <a:r>
            <a:rPr lang="ru-RU" sz="1800" dirty="0" smtClean="0"/>
            <a:t>Трансфер на </a:t>
          </a:r>
          <a:r>
            <a:rPr lang="ru-RU" sz="1800" dirty="0" err="1" smtClean="0"/>
            <a:t>добри</a:t>
          </a:r>
          <a:r>
            <a:rPr lang="ru-RU" sz="1800" dirty="0" smtClean="0"/>
            <a:t> практики за </a:t>
          </a:r>
          <a:r>
            <a:rPr lang="ru-RU" sz="1800" dirty="0" err="1" smtClean="0"/>
            <a:t>образователни</a:t>
          </a:r>
          <a:r>
            <a:rPr lang="ru-RU" sz="1800" dirty="0" smtClean="0"/>
            <a:t> кампании </a:t>
          </a:r>
          <a:r>
            <a:rPr lang="ru-RU" sz="1800" dirty="0" err="1" smtClean="0"/>
            <a:t>относно</a:t>
          </a:r>
          <a:r>
            <a:rPr lang="ru-RU" sz="1800" dirty="0" smtClean="0"/>
            <a:t> </a:t>
          </a:r>
          <a:r>
            <a:rPr lang="ru-RU" sz="1800" dirty="0" err="1" smtClean="0"/>
            <a:t>кръговата</a:t>
          </a:r>
          <a:r>
            <a:rPr lang="ru-RU" sz="1800" dirty="0" smtClean="0"/>
            <a:t> </a:t>
          </a:r>
          <a:r>
            <a:rPr lang="ru-RU" sz="1800" dirty="0" err="1" smtClean="0"/>
            <a:t>икономика</a:t>
          </a:r>
          <a:r>
            <a:rPr lang="ru-RU" sz="1800" dirty="0" smtClean="0"/>
            <a:t> и </a:t>
          </a:r>
          <a:r>
            <a:rPr lang="ru-RU" sz="1800" dirty="0" err="1" smtClean="0"/>
            <a:t>рециклирането</a:t>
          </a:r>
          <a:r>
            <a:rPr lang="ru-RU" sz="1800" dirty="0" smtClean="0"/>
            <a:t>.</a:t>
          </a:r>
          <a:endParaRPr lang="en-GB" sz="1800" dirty="0"/>
        </a:p>
      </dgm:t>
    </dgm:pt>
    <dgm:pt modelId="{6BCE253D-751B-424E-9CF1-D35F82901AAD}" type="parTrans" cxnId="{D09B4D66-EE68-4988-BFE2-0C831E3D8C71}">
      <dgm:prSet/>
      <dgm:spPr/>
      <dgm:t>
        <a:bodyPr/>
        <a:lstStyle/>
        <a:p>
          <a:endParaRPr lang="en-GB"/>
        </a:p>
      </dgm:t>
    </dgm:pt>
    <dgm:pt modelId="{D71ED712-0BB8-4EC6-B6AF-351D076ED8BC}" type="sibTrans" cxnId="{D09B4D66-EE68-4988-BFE2-0C831E3D8C71}">
      <dgm:prSet/>
      <dgm:spPr/>
      <dgm:t>
        <a:bodyPr/>
        <a:lstStyle/>
        <a:p>
          <a:endParaRPr lang="en-GB"/>
        </a:p>
      </dgm:t>
    </dgm:pt>
    <dgm:pt modelId="{EF131785-F50F-4E6D-9D55-ADC6A3CA2F90}">
      <dgm:prSet phldrT="[Text]" custT="1"/>
      <dgm:spPr/>
      <dgm:t>
        <a:bodyPr/>
        <a:lstStyle/>
        <a:p>
          <a:r>
            <a:rPr lang="bg-BG" sz="1800" dirty="0" smtClean="0"/>
            <a:t>РЕЗУЛТАТИ</a:t>
          </a:r>
          <a:endParaRPr lang="en-GB" sz="1800" dirty="0"/>
        </a:p>
      </dgm:t>
    </dgm:pt>
    <dgm:pt modelId="{4E27B07B-0BC1-464D-9781-D8DB7B5D42BC}" type="parTrans" cxnId="{6B1C8987-4497-4E40-B805-F0FE04755E06}">
      <dgm:prSet/>
      <dgm:spPr/>
      <dgm:t>
        <a:bodyPr/>
        <a:lstStyle/>
        <a:p>
          <a:endParaRPr lang="en-GB"/>
        </a:p>
      </dgm:t>
    </dgm:pt>
    <dgm:pt modelId="{72934947-73C4-4C66-B70B-D421E3F64638}" type="sibTrans" cxnId="{6B1C8987-4497-4E40-B805-F0FE04755E06}">
      <dgm:prSet/>
      <dgm:spPr/>
      <dgm:t>
        <a:bodyPr/>
        <a:lstStyle/>
        <a:p>
          <a:endParaRPr lang="en-GB"/>
        </a:p>
      </dgm:t>
    </dgm:pt>
    <dgm:pt modelId="{8F432157-D0FE-4BF9-B19E-8818B9747F8C}">
      <dgm:prSet phldrT="[Text]" custT="1"/>
      <dgm:spPr/>
      <dgm:t>
        <a:bodyPr/>
        <a:lstStyle/>
        <a:p>
          <a:r>
            <a:rPr lang="ru-RU" sz="1800" dirty="0" smtClean="0"/>
            <a:t>1 план за трансфер на </a:t>
          </a:r>
          <a:r>
            <a:rPr lang="ru-RU" sz="1800" dirty="0" err="1" smtClean="0"/>
            <a:t>добри</a:t>
          </a:r>
          <a:r>
            <a:rPr lang="ru-RU" sz="1800" dirty="0" smtClean="0"/>
            <a:t> практики;</a:t>
          </a:r>
          <a:endParaRPr lang="en-GB" sz="1800" dirty="0"/>
        </a:p>
      </dgm:t>
    </dgm:pt>
    <dgm:pt modelId="{21DE77CA-AD8D-465B-B8E9-5C4587A20902}" type="parTrans" cxnId="{5CA38992-99C5-46E9-B931-02912BC80B80}">
      <dgm:prSet/>
      <dgm:spPr/>
      <dgm:t>
        <a:bodyPr/>
        <a:lstStyle/>
        <a:p>
          <a:endParaRPr lang="en-GB"/>
        </a:p>
      </dgm:t>
    </dgm:pt>
    <dgm:pt modelId="{FE8910B2-8EE0-4BBC-B85D-F0582EF2AC67}" type="sibTrans" cxnId="{5CA38992-99C5-46E9-B931-02912BC80B80}">
      <dgm:prSet/>
      <dgm:spPr/>
      <dgm:t>
        <a:bodyPr/>
        <a:lstStyle/>
        <a:p>
          <a:endParaRPr lang="en-GB"/>
        </a:p>
      </dgm:t>
    </dgm:pt>
    <dgm:pt modelId="{A9CC7D55-A80D-4390-87EF-265AABB1419B}">
      <dgm:prSet phldrT="[Text]" custT="1"/>
      <dgm:spPr/>
      <dgm:t>
        <a:bodyPr/>
        <a:lstStyle/>
        <a:p>
          <a:r>
            <a:rPr lang="ru-RU" sz="1800" dirty="0" err="1" smtClean="0"/>
            <a:t>Трансферът</a:t>
          </a:r>
          <a:r>
            <a:rPr lang="ru-RU" sz="1800" dirty="0" smtClean="0"/>
            <a:t> е </a:t>
          </a:r>
          <a:r>
            <a:rPr lang="ru-RU" sz="1800" dirty="0" err="1" smtClean="0"/>
            <a:t>насочен</a:t>
          </a:r>
          <a:r>
            <a:rPr lang="ru-RU" sz="1800" dirty="0" smtClean="0"/>
            <a:t> </a:t>
          </a:r>
          <a:r>
            <a:rPr lang="ru-RU" sz="1800" dirty="0" err="1" smtClean="0"/>
            <a:t>към</a:t>
          </a:r>
          <a:r>
            <a:rPr lang="ru-RU" sz="1800" dirty="0" smtClean="0"/>
            <a:t> училища, </a:t>
          </a:r>
          <a:r>
            <a:rPr lang="ru-RU" sz="1800" dirty="0" err="1" smtClean="0"/>
            <a:t>които</a:t>
          </a:r>
          <a:r>
            <a:rPr lang="ru-RU" sz="1800" dirty="0" smtClean="0"/>
            <a:t> не </a:t>
          </a:r>
          <a:r>
            <a:rPr lang="ru-RU" sz="1800" dirty="0" err="1" smtClean="0"/>
            <a:t>са</a:t>
          </a:r>
          <a:r>
            <a:rPr lang="ru-RU" sz="1800" dirty="0" smtClean="0"/>
            <a:t> </a:t>
          </a:r>
          <a:r>
            <a:rPr lang="ru-RU" sz="1800" dirty="0" err="1" smtClean="0"/>
            <a:t>включени</a:t>
          </a:r>
          <a:r>
            <a:rPr lang="ru-RU" sz="1800" dirty="0" smtClean="0"/>
            <a:t> в </a:t>
          </a:r>
          <a:r>
            <a:rPr lang="ru-RU" sz="1800" dirty="0" err="1" smtClean="0"/>
            <a:t>проектните</a:t>
          </a:r>
          <a:r>
            <a:rPr lang="ru-RU" sz="1800" dirty="0" smtClean="0"/>
            <a:t> </a:t>
          </a:r>
          <a:r>
            <a:rPr lang="ru-RU" sz="1800" dirty="0" err="1" smtClean="0"/>
            <a:t>дейности</a:t>
          </a:r>
          <a:r>
            <a:rPr lang="ru-RU" sz="1800" dirty="0" smtClean="0"/>
            <a:t> от </a:t>
          </a:r>
          <a:r>
            <a:rPr lang="ru-RU" sz="1800" dirty="0" err="1" smtClean="0"/>
            <a:t>територията</a:t>
          </a:r>
          <a:r>
            <a:rPr lang="ru-RU" sz="1800" dirty="0" smtClean="0"/>
            <a:t> на </a:t>
          </a:r>
          <a:r>
            <a:rPr lang="ru-RU" sz="1800" dirty="0" err="1" smtClean="0"/>
            <a:t>областите</a:t>
          </a:r>
          <a:r>
            <a:rPr lang="ru-RU" sz="1800" dirty="0" smtClean="0"/>
            <a:t> Шумен, Габрово, </a:t>
          </a:r>
          <a:r>
            <a:rPr lang="ru-RU" sz="1800" dirty="0" err="1" smtClean="0"/>
            <a:t>В.Търново</a:t>
          </a:r>
          <a:r>
            <a:rPr lang="ru-RU" sz="1800" dirty="0" smtClean="0"/>
            <a:t> и София.</a:t>
          </a:r>
          <a:endParaRPr lang="en-GB" sz="1800" dirty="0"/>
        </a:p>
      </dgm:t>
    </dgm:pt>
    <dgm:pt modelId="{75FB9C76-C2C7-445A-A387-43060337A997}" type="parTrans" cxnId="{BFCA84E8-7758-4760-A5C2-BAC683B09747}">
      <dgm:prSet/>
      <dgm:spPr/>
      <dgm:t>
        <a:bodyPr/>
        <a:lstStyle/>
        <a:p>
          <a:endParaRPr lang="en-GB"/>
        </a:p>
      </dgm:t>
    </dgm:pt>
    <dgm:pt modelId="{3F866018-D11B-4EA8-B71B-C0A6E2B6BECC}" type="sibTrans" cxnId="{BFCA84E8-7758-4760-A5C2-BAC683B09747}">
      <dgm:prSet/>
      <dgm:spPr/>
      <dgm:t>
        <a:bodyPr/>
        <a:lstStyle/>
        <a:p>
          <a:endParaRPr lang="en-GB"/>
        </a:p>
      </dgm:t>
    </dgm:pt>
    <dgm:pt modelId="{0908B559-7FBC-42F4-8399-A3F132741B50}">
      <dgm:prSet phldrT="[Text]" custT="1"/>
      <dgm:spPr/>
      <dgm:t>
        <a:bodyPr/>
        <a:lstStyle/>
        <a:p>
          <a:r>
            <a:rPr lang="ru-RU" sz="1800" dirty="0" err="1" smtClean="0"/>
            <a:t>Фокусът</a:t>
          </a:r>
          <a:r>
            <a:rPr lang="ru-RU" sz="1800" dirty="0" smtClean="0"/>
            <a:t> е </a:t>
          </a:r>
          <a:r>
            <a:rPr lang="ru-RU" sz="1800" dirty="0" err="1" smtClean="0"/>
            <a:t>върху</a:t>
          </a:r>
          <a:r>
            <a:rPr lang="ru-RU" sz="1800" dirty="0" smtClean="0"/>
            <a:t> </a:t>
          </a:r>
          <a:r>
            <a:rPr lang="ru-RU" sz="1800" dirty="0" err="1" smtClean="0"/>
            <a:t>училищата</a:t>
          </a:r>
          <a:r>
            <a:rPr lang="ru-RU" sz="1800" dirty="0" smtClean="0"/>
            <a:t> от </a:t>
          </a:r>
          <a:r>
            <a:rPr lang="ru-RU" sz="1800" dirty="0" err="1" smtClean="0"/>
            <a:t>малките</a:t>
          </a:r>
          <a:r>
            <a:rPr lang="ru-RU" sz="1800" dirty="0" smtClean="0"/>
            <a:t> </a:t>
          </a:r>
          <a:r>
            <a:rPr lang="ru-RU" sz="1800" dirty="0" err="1" smtClean="0"/>
            <a:t>населени</a:t>
          </a:r>
          <a:r>
            <a:rPr lang="ru-RU" sz="1800" dirty="0" smtClean="0"/>
            <a:t> места и </a:t>
          </a:r>
          <a:r>
            <a:rPr lang="ru-RU" sz="1800" dirty="0" err="1" smtClean="0"/>
            <a:t>тези</a:t>
          </a:r>
          <a:r>
            <a:rPr lang="ru-RU" sz="1800" dirty="0" smtClean="0"/>
            <a:t>, </a:t>
          </a:r>
          <a:r>
            <a:rPr lang="ru-RU" sz="1800" dirty="0" err="1" smtClean="0"/>
            <a:t>които</a:t>
          </a:r>
          <a:r>
            <a:rPr lang="ru-RU" sz="1800" dirty="0" smtClean="0"/>
            <a:t> </a:t>
          </a:r>
          <a:r>
            <a:rPr lang="ru-RU" sz="1800" dirty="0" err="1" smtClean="0"/>
            <a:t>обичайно</a:t>
          </a:r>
          <a:r>
            <a:rPr lang="ru-RU" sz="1800" dirty="0" smtClean="0"/>
            <a:t> </a:t>
          </a:r>
          <a:r>
            <a:rPr lang="ru-RU" sz="1800" dirty="0" err="1" smtClean="0"/>
            <a:t>остават</a:t>
          </a:r>
          <a:r>
            <a:rPr lang="ru-RU" sz="1800" dirty="0" smtClean="0"/>
            <a:t> </a:t>
          </a:r>
          <a:r>
            <a:rPr lang="ru-RU" sz="1800" dirty="0" err="1" smtClean="0"/>
            <a:t>извън</a:t>
          </a:r>
          <a:r>
            <a:rPr lang="ru-RU" sz="1800" dirty="0" smtClean="0"/>
            <a:t> </a:t>
          </a:r>
          <a:r>
            <a:rPr lang="ru-RU" sz="1800" dirty="0" err="1" smtClean="0"/>
            <a:t>обсега</a:t>
          </a:r>
          <a:r>
            <a:rPr lang="ru-RU" sz="1800" dirty="0" smtClean="0"/>
            <a:t> на </a:t>
          </a:r>
          <a:r>
            <a:rPr lang="ru-RU" sz="1800" dirty="0" err="1" smtClean="0"/>
            <a:t>проектите</a:t>
          </a:r>
          <a:r>
            <a:rPr lang="ru-RU" sz="1800" dirty="0" smtClean="0"/>
            <a:t> и </a:t>
          </a:r>
          <a:r>
            <a:rPr lang="ru-RU" sz="1800" dirty="0" err="1" smtClean="0"/>
            <a:t>инициативите</a:t>
          </a:r>
          <a:r>
            <a:rPr lang="ru-RU" sz="1800" dirty="0" smtClean="0"/>
            <a:t>.</a:t>
          </a:r>
          <a:endParaRPr lang="en-GB" sz="1800" dirty="0"/>
        </a:p>
      </dgm:t>
    </dgm:pt>
    <dgm:pt modelId="{73F31B60-66A4-4EE4-B2E6-C1105FD2DCAE}" type="parTrans" cxnId="{3D707F16-D225-46FB-8DE4-FEA6F65B726B}">
      <dgm:prSet/>
      <dgm:spPr/>
      <dgm:t>
        <a:bodyPr/>
        <a:lstStyle/>
        <a:p>
          <a:endParaRPr lang="en-GB"/>
        </a:p>
      </dgm:t>
    </dgm:pt>
    <dgm:pt modelId="{760D86CC-30D3-47AA-B254-2B88264C3DAD}" type="sibTrans" cxnId="{3D707F16-D225-46FB-8DE4-FEA6F65B726B}">
      <dgm:prSet/>
      <dgm:spPr/>
      <dgm:t>
        <a:bodyPr/>
        <a:lstStyle/>
        <a:p>
          <a:endParaRPr lang="en-GB"/>
        </a:p>
      </dgm:t>
    </dgm:pt>
    <dgm:pt modelId="{0C66491F-DE75-4D62-BDC7-56151140F67D}">
      <dgm:prSet custT="1"/>
      <dgm:spPr/>
      <dgm:t>
        <a:bodyPr/>
        <a:lstStyle/>
        <a:p>
          <a:r>
            <a:rPr lang="ru-RU" sz="1800" dirty="0" smtClean="0"/>
            <a:t>2 уъркшопа в областите Габрово, Шумен, В. Търново, София;</a:t>
          </a:r>
          <a:endParaRPr lang="en-GB" sz="1800" dirty="0" smtClean="0"/>
        </a:p>
      </dgm:t>
    </dgm:pt>
    <dgm:pt modelId="{EC9979B8-34CB-44B0-A3D1-7B8B43042EFD}" type="parTrans" cxnId="{1230EE33-D095-4F1B-9DB4-6AA64A9F706D}">
      <dgm:prSet/>
      <dgm:spPr/>
      <dgm:t>
        <a:bodyPr/>
        <a:lstStyle/>
        <a:p>
          <a:endParaRPr lang="en-GB"/>
        </a:p>
      </dgm:t>
    </dgm:pt>
    <dgm:pt modelId="{71515B1E-D15F-499A-B602-CB205A1024E6}" type="sibTrans" cxnId="{1230EE33-D095-4F1B-9DB4-6AA64A9F706D}">
      <dgm:prSet/>
      <dgm:spPr/>
      <dgm:t>
        <a:bodyPr/>
        <a:lstStyle/>
        <a:p>
          <a:endParaRPr lang="en-GB"/>
        </a:p>
      </dgm:t>
    </dgm:pt>
    <dgm:pt modelId="{8E798D19-5FAA-4BB1-A847-A1AC283B7647}">
      <dgm:prSet custT="1"/>
      <dgm:spPr/>
      <dgm:t>
        <a:bodyPr/>
        <a:lstStyle/>
        <a:p>
          <a:r>
            <a:rPr lang="bg-BG" sz="1800" dirty="0" smtClean="0"/>
            <a:t>3 уебинара;</a:t>
          </a:r>
          <a:endParaRPr lang="en-GB" sz="1800" dirty="0" smtClean="0"/>
        </a:p>
      </dgm:t>
    </dgm:pt>
    <dgm:pt modelId="{707EE5EF-3203-4DDE-89EE-508E48DDA73F}" type="parTrans" cxnId="{E86472A0-FA35-4223-97B3-696485F63B40}">
      <dgm:prSet/>
      <dgm:spPr/>
      <dgm:t>
        <a:bodyPr/>
        <a:lstStyle/>
        <a:p>
          <a:endParaRPr lang="en-GB"/>
        </a:p>
      </dgm:t>
    </dgm:pt>
    <dgm:pt modelId="{3F1BA8DE-7979-4A5A-9221-74998C657DA3}" type="sibTrans" cxnId="{E86472A0-FA35-4223-97B3-696485F63B40}">
      <dgm:prSet/>
      <dgm:spPr/>
      <dgm:t>
        <a:bodyPr/>
        <a:lstStyle/>
        <a:p>
          <a:endParaRPr lang="en-GB"/>
        </a:p>
      </dgm:t>
    </dgm:pt>
    <dgm:pt modelId="{7BBA315F-C002-44AC-9D18-D3972B03015B}">
      <dgm:prSet custT="1"/>
      <dgm:spPr/>
      <dgm:t>
        <a:bodyPr/>
        <a:lstStyle/>
        <a:p>
          <a:r>
            <a:rPr lang="ru-RU" sz="1800" dirty="0" smtClean="0"/>
            <a:t>10 трансферирани добри практики за образователни кампании;</a:t>
          </a:r>
          <a:endParaRPr lang="en-GB" sz="1800" dirty="0" smtClean="0"/>
        </a:p>
      </dgm:t>
    </dgm:pt>
    <dgm:pt modelId="{3BB7E6CA-7C89-4204-9C51-BADC0EB5FB7F}" type="parTrans" cxnId="{A2835BF5-3E3E-48B2-B59E-DF1E4B1CA838}">
      <dgm:prSet/>
      <dgm:spPr/>
      <dgm:t>
        <a:bodyPr/>
        <a:lstStyle/>
        <a:p>
          <a:endParaRPr lang="en-GB"/>
        </a:p>
      </dgm:t>
    </dgm:pt>
    <dgm:pt modelId="{EB9462AB-3615-4BF4-AF9A-59F0AD653648}" type="sibTrans" cxnId="{A2835BF5-3E3E-48B2-B59E-DF1E4B1CA838}">
      <dgm:prSet/>
      <dgm:spPr/>
      <dgm:t>
        <a:bodyPr/>
        <a:lstStyle/>
        <a:p>
          <a:endParaRPr lang="en-GB"/>
        </a:p>
      </dgm:t>
    </dgm:pt>
    <dgm:pt modelId="{503F43F3-EE0D-44C1-BD19-DF71F8693FB5}">
      <dgm:prSet custT="1"/>
      <dgm:spPr/>
      <dgm:t>
        <a:bodyPr/>
        <a:lstStyle/>
        <a:p>
          <a:r>
            <a:rPr lang="ru-RU" sz="1800" dirty="0" smtClean="0"/>
            <a:t>3 броя интерактивно съдържание с добри практики</a:t>
          </a:r>
          <a:endParaRPr lang="en-GB" sz="1800" dirty="0" smtClean="0"/>
        </a:p>
      </dgm:t>
    </dgm:pt>
    <dgm:pt modelId="{388DA7BB-52BC-4DC0-A74E-E0A64A41670F}" type="parTrans" cxnId="{B2F2E5CA-93FD-4FD9-998E-0F59878B8CD8}">
      <dgm:prSet/>
      <dgm:spPr/>
      <dgm:t>
        <a:bodyPr/>
        <a:lstStyle/>
        <a:p>
          <a:endParaRPr lang="en-GB"/>
        </a:p>
      </dgm:t>
    </dgm:pt>
    <dgm:pt modelId="{1FB292F1-0241-4053-8BAF-5B27C3B1D633}" type="sibTrans" cxnId="{B2F2E5CA-93FD-4FD9-998E-0F59878B8CD8}">
      <dgm:prSet/>
      <dgm:spPr/>
      <dgm:t>
        <a:bodyPr/>
        <a:lstStyle/>
        <a:p>
          <a:endParaRPr lang="en-GB"/>
        </a:p>
      </dgm:t>
    </dgm:pt>
    <dgm:pt modelId="{ADA4085F-3879-4CA1-99B3-0F7C089E289D}">
      <dgm:prSet custT="1"/>
      <dgm:spPr/>
      <dgm:t>
        <a:bodyPr/>
        <a:lstStyle/>
        <a:p>
          <a:r>
            <a:rPr lang="ru-RU" sz="1800" dirty="0" smtClean="0"/>
            <a:t>15 училища включени в трансфера;</a:t>
          </a:r>
          <a:endParaRPr lang="en-GB" sz="1800" dirty="0" smtClean="0"/>
        </a:p>
      </dgm:t>
    </dgm:pt>
    <dgm:pt modelId="{973FD6DD-2165-4A57-8C85-5BC3D2FBF65B}" type="parTrans" cxnId="{A7638DC7-34D6-4BFB-BBD8-E6C75FE74020}">
      <dgm:prSet/>
      <dgm:spPr/>
      <dgm:t>
        <a:bodyPr/>
        <a:lstStyle/>
        <a:p>
          <a:endParaRPr lang="en-GB"/>
        </a:p>
      </dgm:t>
    </dgm:pt>
    <dgm:pt modelId="{DCBA5104-1604-40FA-A40D-28910CCE91AA}" type="sibTrans" cxnId="{A7638DC7-34D6-4BFB-BBD8-E6C75FE74020}">
      <dgm:prSet/>
      <dgm:spPr/>
      <dgm:t>
        <a:bodyPr/>
        <a:lstStyle/>
        <a:p>
          <a:endParaRPr lang="en-GB"/>
        </a:p>
      </dgm:t>
    </dgm:pt>
    <dgm:pt modelId="{E5427604-E898-41FD-872D-45BB13016581}">
      <dgm:prSet custT="1"/>
      <dgm:spPr/>
      <dgm:t>
        <a:bodyPr/>
        <a:lstStyle/>
        <a:p>
          <a:r>
            <a:rPr lang="ru-RU" sz="1800" dirty="0" smtClean="0"/>
            <a:t>1500 участника (ученици, учители, заинтересовани страни).</a:t>
          </a:r>
          <a:endParaRPr lang="en-GB" sz="1800" dirty="0" smtClean="0"/>
        </a:p>
      </dgm:t>
    </dgm:pt>
    <dgm:pt modelId="{DEAC4604-512C-4236-8C97-F46D32A9B66B}" type="parTrans" cxnId="{5C9FF01E-17D7-45BD-B8C4-9EBA42252569}">
      <dgm:prSet/>
      <dgm:spPr/>
      <dgm:t>
        <a:bodyPr/>
        <a:lstStyle/>
        <a:p>
          <a:endParaRPr lang="en-GB"/>
        </a:p>
      </dgm:t>
    </dgm:pt>
    <dgm:pt modelId="{0888D17C-0558-43D3-9094-DF410506090D}" type="sibTrans" cxnId="{5C9FF01E-17D7-45BD-B8C4-9EBA42252569}">
      <dgm:prSet/>
      <dgm:spPr/>
      <dgm:t>
        <a:bodyPr/>
        <a:lstStyle/>
        <a:p>
          <a:endParaRPr lang="en-GB"/>
        </a:p>
      </dgm:t>
    </dgm:pt>
    <dgm:pt modelId="{27E5D1B0-C583-4E09-BC63-2B6B352C2E8F}" type="pres">
      <dgm:prSet presAssocID="{FABCB0E8-C57F-4458-A44A-89C039F89AF1}" presName="Name0" presStyleCnt="0">
        <dgm:presLayoutVars>
          <dgm:dir/>
          <dgm:animLvl val="lvl"/>
          <dgm:resizeHandles val="exact"/>
        </dgm:presLayoutVars>
      </dgm:prSet>
      <dgm:spPr/>
    </dgm:pt>
    <dgm:pt modelId="{04D45B34-B06B-4B58-9C96-B598521786E7}" type="pres">
      <dgm:prSet presAssocID="{F18507DC-BCD4-4A0C-9537-52FC5339BA9F}" presName="composite" presStyleCnt="0"/>
      <dgm:spPr/>
    </dgm:pt>
    <dgm:pt modelId="{236ACF3E-20B9-401E-94B4-F334FE58761B}" type="pres">
      <dgm:prSet presAssocID="{F18507DC-BCD4-4A0C-9537-52FC5339BA9F}" presName="parTx" presStyleLbl="alignNode1" presStyleIdx="0" presStyleCnt="2" custScaleY="96958">
        <dgm:presLayoutVars>
          <dgm:chMax val="0"/>
          <dgm:chPref val="0"/>
          <dgm:bulletEnabled val="1"/>
        </dgm:presLayoutVars>
      </dgm:prSet>
      <dgm:spPr/>
    </dgm:pt>
    <dgm:pt modelId="{F88DDB01-5B61-49F0-972D-F98E4FD881C7}" type="pres">
      <dgm:prSet presAssocID="{F18507DC-BCD4-4A0C-9537-52FC5339BA9F}" presName="desTx" presStyleLbl="alignAccFollowNode1" presStyleIdx="0" presStyleCnt="2" custScaleX="100533" custScaleY="104057" custLinFactNeighborX="-262" custLinFactNeighborY="24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148DA-6C4F-4187-9738-01EFEA601D49}" type="pres">
      <dgm:prSet presAssocID="{C067E898-7C80-4BC5-88FF-5C1780104C48}" presName="space" presStyleCnt="0"/>
      <dgm:spPr/>
    </dgm:pt>
    <dgm:pt modelId="{93AA1A45-C98B-46FC-AF07-13152AD9846E}" type="pres">
      <dgm:prSet presAssocID="{EF131785-F50F-4E6D-9D55-ADC6A3CA2F90}" presName="composite" presStyleCnt="0"/>
      <dgm:spPr/>
    </dgm:pt>
    <dgm:pt modelId="{DDAB52CD-C4D9-472C-896F-E5DA78C793B5}" type="pres">
      <dgm:prSet presAssocID="{EF131785-F50F-4E6D-9D55-ADC6A3CA2F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F625F2F-1F33-46A5-BE97-96D40A122965}" type="pres">
      <dgm:prSet presAssocID="{EF131785-F50F-4E6D-9D55-ADC6A3CA2F90}" presName="desTx" presStyleLbl="alignAccFollowNode1" presStyleIdx="1" presStyleCnt="2" custScaleY="994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D707F16-D225-46FB-8DE4-FEA6F65B726B}" srcId="{F18507DC-BCD4-4A0C-9537-52FC5339BA9F}" destId="{0908B559-7FBC-42F4-8399-A3F132741B50}" srcOrd="2" destOrd="0" parTransId="{73F31B60-66A4-4EE4-B2E6-C1105FD2DCAE}" sibTransId="{760D86CC-30D3-47AA-B254-2B88264C3DAD}"/>
    <dgm:cxn modelId="{D344EF90-13FF-4572-9A5D-4C6816C305CA}" type="presOf" srcId="{D4C4A44F-2FE4-4FED-8DD2-0FC7E1A7297C}" destId="{F88DDB01-5B61-49F0-972D-F98E4FD881C7}" srcOrd="0" destOrd="0" presId="urn:microsoft.com/office/officeart/2005/8/layout/hList1"/>
    <dgm:cxn modelId="{E86472A0-FA35-4223-97B3-696485F63B40}" srcId="{EF131785-F50F-4E6D-9D55-ADC6A3CA2F90}" destId="{8E798D19-5FAA-4BB1-A847-A1AC283B7647}" srcOrd="2" destOrd="0" parTransId="{707EE5EF-3203-4DDE-89EE-508E48DDA73F}" sibTransId="{3F1BA8DE-7979-4A5A-9221-74998C657DA3}"/>
    <dgm:cxn modelId="{220000B8-0958-4B2F-83CF-CED91F69FE51}" type="presOf" srcId="{FABCB0E8-C57F-4458-A44A-89C039F89AF1}" destId="{27E5D1B0-C583-4E09-BC63-2B6B352C2E8F}" srcOrd="0" destOrd="0" presId="urn:microsoft.com/office/officeart/2005/8/layout/hList1"/>
    <dgm:cxn modelId="{A7638DC7-34D6-4BFB-BBD8-E6C75FE74020}" srcId="{EF131785-F50F-4E6D-9D55-ADC6A3CA2F90}" destId="{ADA4085F-3879-4CA1-99B3-0F7C089E289D}" srcOrd="5" destOrd="0" parTransId="{973FD6DD-2165-4A57-8C85-5BC3D2FBF65B}" sibTransId="{DCBA5104-1604-40FA-A40D-28910CCE91AA}"/>
    <dgm:cxn modelId="{A3561695-1BD1-42FB-B812-FDA7E358EA3F}" type="presOf" srcId="{A9CC7D55-A80D-4390-87EF-265AABB1419B}" destId="{F88DDB01-5B61-49F0-972D-F98E4FD881C7}" srcOrd="0" destOrd="1" presId="urn:microsoft.com/office/officeart/2005/8/layout/hList1"/>
    <dgm:cxn modelId="{6B1C8987-4497-4E40-B805-F0FE04755E06}" srcId="{FABCB0E8-C57F-4458-A44A-89C039F89AF1}" destId="{EF131785-F50F-4E6D-9D55-ADC6A3CA2F90}" srcOrd="1" destOrd="0" parTransId="{4E27B07B-0BC1-464D-9781-D8DB7B5D42BC}" sibTransId="{72934947-73C4-4C66-B70B-D421E3F64638}"/>
    <dgm:cxn modelId="{966DEEF2-73DF-4D95-9EB0-D448D6A4AC99}" type="presOf" srcId="{7BBA315F-C002-44AC-9D18-D3972B03015B}" destId="{0F625F2F-1F33-46A5-BE97-96D40A122965}" srcOrd="0" destOrd="3" presId="urn:microsoft.com/office/officeart/2005/8/layout/hList1"/>
    <dgm:cxn modelId="{BFCA84E8-7758-4760-A5C2-BAC683B09747}" srcId="{F18507DC-BCD4-4A0C-9537-52FC5339BA9F}" destId="{A9CC7D55-A80D-4390-87EF-265AABB1419B}" srcOrd="1" destOrd="0" parTransId="{75FB9C76-C2C7-445A-A387-43060337A997}" sibTransId="{3F866018-D11B-4EA8-B71B-C0A6E2B6BECC}"/>
    <dgm:cxn modelId="{5CA38992-99C5-46E9-B931-02912BC80B80}" srcId="{EF131785-F50F-4E6D-9D55-ADC6A3CA2F90}" destId="{8F432157-D0FE-4BF9-B19E-8818B9747F8C}" srcOrd="0" destOrd="0" parTransId="{21DE77CA-AD8D-465B-B8E9-5C4587A20902}" sibTransId="{FE8910B2-8EE0-4BBC-B85D-F0582EF2AC67}"/>
    <dgm:cxn modelId="{33B0BE76-6F8B-44B0-A4A3-ABB925223990}" type="presOf" srcId="{0C66491F-DE75-4D62-BDC7-56151140F67D}" destId="{0F625F2F-1F33-46A5-BE97-96D40A122965}" srcOrd="0" destOrd="1" presId="urn:microsoft.com/office/officeart/2005/8/layout/hList1"/>
    <dgm:cxn modelId="{DEDF841F-5EF2-4B93-BDC8-2D0E6C6F68A8}" type="presOf" srcId="{E5427604-E898-41FD-872D-45BB13016581}" destId="{0F625F2F-1F33-46A5-BE97-96D40A122965}" srcOrd="0" destOrd="6" presId="urn:microsoft.com/office/officeart/2005/8/layout/hList1"/>
    <dgm:cxn modelId="{D09B4D66-EE68-4988-BFE2-0C831E3D8C71}" srcId="{F18507DC-BCD4-4A0C-9537-52FC5339BA9F}" destId="{D4C4A44F-2FE4-4FED-8DD2-0FC7E1A7297C}" srcOrd="0" destOrd="0" parTransId="{6BCE253D-751B-424E-9CF1-D35F82901AAD}" sibTransId="{D71ED712-0BB8-4EC6-B6AF-351D076ED8BC}"/>
    <dgm:cxn modelId="{680BE49B-0AEF-44EB-9E30-BAE5B5E1DE74}" type="presOf" srcId="{503F43F3-EE0D-44C1-BD19-DF71F8693FB5}" destId="{0F625F2F-1F33-46A5-BE97-96D40A122965}" srcOrd="0" destOrd="4" presId="urn:microsoft.com/office/officeart/2005/8/layout/hList1"/>
    <dgm:cxn modelId="{1DC9A70D-7F57-4DB2-B89F-B4DD31BB7BB6}" type="presOf" srcId="{ADA4085F-3879-4CA1-99B3-0F7C089E289D}" destId="{0F625F2F-1F33-46A5-BE97-96D40A122965}" srcOrd="0" destOrd="5" presId="urn:microsoft.com/office/officeart/2005/8/layout/hList1"/>
    <dgm:cxn modelId="{DDE4489C-E7C5-49EA-BAF6-A6FC94507C66}" srcId="{FABCB0E8-C57F-4458-A44A-89C039F89AF1}" destId="{F18507DC-BCD4-4A0C-9537-52FC5339BA9F}" srcOrd="0" destOrd="0" parTransId="{D4BB6A16-D424-4A44-B190-B5C3A1C75F4B}" sibTransId="{C067E898-7C80-4BC5-88FF-5C1780104C48}"/>
    <dgm:cxn modelId="{452BBE46-B4F2-49E0-9C9A-4425950AA75D}" type="presOf" srcId="{0908B559-7FBC-42F4-8399-A3F132741B50}" destId="{F88DDB01-5B61-49F0-972D-F98E4FD881C7}" srcOrd="0" destOrd="2" presId="urn:microsoft.com/office/officeart/2005/8/layout/hList1"/>
    <dgm:cxn modelId="{1230EE33-D095-4F1B-9DB4-6AA64A9F706D}" srcId="{EF131785-F50F-4E6D-9D55-ADC6A3CA2F90}" destId="{0C66491F-DE75-4D62-BDC7-56151140F67D}" srcOrd="1" destOrd="0" parTransId="{EC9979B8-34CB-44B0-A3D1-7B8B43042EFD}" sibTransId="{71515B1E-D15F-499A-B602-CB205A1024E6}"/>
    <dgm:cxn modelId="{CD664D66-6503-49AE-B185-D5060D8D776F}" type="presOf" srcId="{8F432157-D0FE-4BF9-B19E-8818B9747F8C}" destId="{0F625F2F-1F33-46A5-BE97-96D40A122965}" srcOrd="0" destOrd="0" presId="urn:microsoft.com/office/officeart/2005/8/layout/hList1"/>
    <dgm:cxn modelId="{EAC2CFBF-CA00-45AC-85DB-4473695169FC}" type="presOf" srcId="{F18507DC-BCD4-4A0C-9537-52FC5339BA9F}" destId="{236ACF3E-20B9-401E-94B4-F334FE58761B}" srcOrd="0" destOrd="0" presId="urn:microsoft.com/office/officeart/2005/8/layout/hList1"/>
    <dgm:cxn modelId="{B5B731C6-0676-4498-8B5E-ADF4832068AA}" type="presOf" srcId="{8E798D19-5FAA-4BB1-A847-A1AC283B7647}" destId="{0F625F2F-1F33-46A5-BE97-96D40A122965}" srcOrd="0" destOrd="2" presId="urn:microsoft.com/office/officeart/2005/8/layout/hList1"/>
    <dgm:cxn modelId="{B2F2E5CA-93FD-4FD9-998E-0F59878B8CD8}" srcId="{EF131785-F50F-4E6D-9D55-ADC6A3CA2F90}" destId="{503F43F3-EE0D-44C1-BD19-DF71F8693FB5}" srcOrd="4" destOrd="0" parTransId="{388DA7BB-52BC-4DC0-A74E-E0A64A41670F}" sibTransId="{1FB292F1-0241-4053-8BAF-5B27C3B1D633}"/>
    <dgm:cxn modelId="{A2835BF5-3E3E-48B2-B59E-DF1E4B1CA838}" srcId="{EF131785-F50F-4E6D-9D55-ADC6A3CA2F90}" destId="{7BBA315F-C002-44AC-9D18-D3972B03015B}" srcOrd="3" destOrd="0" parTransId="{3BB7E6CA-7C89-4204-9C51-BADC0EB5FB7F}" sibTransId="{EB9462AB-3615-4BF4-AF9A-59F0AD653648}"/>
    <dgm:cxn modelId="{5C9FF01E-17D7-45BD-B8C4-9EBA42252569}" srcId="{EF131785-F50F-4E6D-9D55-ADC6A3CA2F90}" destId="{E5427604-E898-41FD-872D-45BB13016581}" srcOrd="6" destOrd="0" parTransId="{DEAC4604-512C-4236-8C97-F46D32A9B66B}" sibTransId="{0888D17C-0558-43D3-9094-DF410506090D}"/>
    <dgm:cxn modelId="{376A234E-38FC-4896-BB43-1E4E5DBAA33A}" type="presOf" srcId="{EF131785-F50F-4E6D-9D55-ADC6A3CA2F90}" destId="{DDAB52CD-C4D9-472C-896F-E5DA78C793B5}" srcOrd="0" destOrd="0" presId="urn:microsoft.com/office/officeart/2005/8/layout/hList1"/>
    <dgm:cxn modelId="{04D09B8D-9EEB-451F-A490-F51D9414DFC6}" type="presParOf" srcId="{27E5D1B0-C583-4E09-BC63-2B6B352C2E8F}" destId="{04D45B34-B06B-4B58-9C96-B598521786E7}" srcOrd="0" destOrd="0" presId="urn:microsoft.com/office/officeart/2005/8/layout/hList1"/>
    <dgm:cxn modelId="{72A43924-6750-4560-A0A3-ADC8AF320C08}" type="presParOf" srcId="{04D45B34-B06B-4B58-9C96-B598521786E7}" destId="{236ACF3E-20B9-401E-94B4-F334FE58761B}" srcOrd="0" destOrd="0" presId="urn:microsoft.com/office/officeart/2005/8/layout/hList1"/>
    <dgm:cxn modelId="{0EEA4BBB-D9AA-4ED0-BAB1-8CB867A999F0}" type="presParOf" srcId="{04D45B34-B06B-4B58-9C96-B598521786E7}" destId="{F88DDB01-5B61-49F0-972D-F98E4FD881C7}" srcOrd="1" destOrd="0" presId="urn:microsoft.com/office/officeart/2005/8/layout/hList1"/>
    <dgm:cxn modelId="{9DD65E9C-D7E7-48A2-8713-D71CFAEC6E1A}" type="presParOf" srcId="{27E5D1B0-C583-4E09-BC63-2B6B352C2E8F}" destId="{F8C148DA-6C4F-4187-9738-01EFEA601D49}" srcOrd="1" destOrd="0" presId="urn:microsoft.com/office/officeart/2005/8/layout/hList1"/>
    <dgm:cxn modelId="{1DB9DB9A-F2B8-4A5B-84E7-4622F7A620B3}" type="presParOf" srcId="{27E5D1B0-C583-4E09-BC63-2B6B352C2E8F}" destId="{93AA1A45-C98B-46FC-AF07-13152AD9846E}" srcOrd="2" destOrd="0" presId="urn:microsoft.com/office/officeart/2005/8/layout/hList1"/>
    <dgm:cxn modelId="{CCCE7355-10AE-4EBA-AF06-637F6D4D4997}" type="presParOf" srcId="{93AA1A45-C98B-46FC-AF07-13152AD9846E}" destId="{DDAB52CD-C4D9-472C-896F-E5DA78C793B5}" srcOrd="0" destOrd="0" presId="urn:microsoft.com/office/officeart/2005/8/layout/hList1"/>
    <dgm:cxn modelId="{BCCFFAC8-47E2-4B7A-8D09-02171AD67D2C}" type="presParOf" srcId="{93AA1A45-C98B-46FC-AF07-13152AD9846E}" destId="{0F625F2F-1F33-46A5-BE97-96D40A1229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BCB0E8-C57F-4458-A44A-89C039F89A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8507DC-BCD4-4A0C-9537-52FC5339BA9F}">
      <dgm:prSet phldrT="[Text]" custT="1"/>
      <dgm:spPr/>
      <dgm:t>
        <a:bodyPr/>
        <a:lstStyle/>
        <a:p>
          <a:r>
            <a:rPr lang="bg-BG" sz="1800" dirty="0" smtClean="0"/>
            <a:t>ЦЕЛ</a:t>
          </a:r>
          <a:endParaRPr lang="en-GB" sz="1800" dirty="0"/>
        </a:p>
      </dgm:t>
    </dgm:pt>
    <dgm:pt modelId="{D4BB6A16-D424-4A44-B190-B5C3A1C75F4B}" type="parTrans" cxnId="{DDE4489C-E7C5-49EA-BAF6-A6FC94507C66}">
      <dgm:prSet/>
      <dgm:spPr/>
      <dgm:t>
        <a:bodyPr/>
        <a:lstStyle/>
        <a:p>
          <a:endParaRPr lang="en-GB"/>
        </a:p>
      </dgm:t>
    </dgm:pt>
    <dgm:pt modelId="{C067E898-7C80-4BC5-88FF-5C1780104C48}" type="sibTrans" cxnId="{DDE4489C-E7C5-49EA-BAF6-A6FC94507C66}">
      <dgm:prSet/>
      <dgm:spPr/>
      <dgm:t>
        <a:bodyPr/>
        <a:lstStyle/>
        <a:p>
          <a:endParaRPr lang="en-GB"/>
        </a:p>
      </dgm:t>
    </dgm:pt>
    <dgm:pt modelId="{D4C4A44F-2FE4-4FED-8DD2-0FC7E1A7297C}">
      <dgm:prSet phldrT="[Text]" custT="1"/>
      <dgm:spPr/>
      <dgm:t>
        <a:bodyPr/>
        <a:lstStyle/>
        <a:p>
          <a:r>
            <a:rPr lang="ru-RU" sz="1800" dirty="0" err="1" smtClean="0"/>
            <a:t>Целта</a:t>
          </a:r>
          <a:r>
            <a:rPr lang="ru-RU" sz="1800" dirty="0" smtClean="0"/>
            <a:t> на </a:t>
          </a:r>
          <a:r>
            <a:rPr lang="ru-RU" sz="1800" dirty="0" err="1" smtClean="0"/>
            <a:t>тази</a:t>
          </a:r>
          <a:r>
            <a:rPr lang="ru-RU" sz="1800" dirty="0" smtClean="0"/>
            <a:t> </a:t>
          </a:r>
          <a:r>
            <a:rPr lang="ru-RU" sz="1800" dirty="0" err="1" smtClean="0"/>
            <a:t>дейност</a:t>
          </a:r>
          <a:r>
            <a:rPr lang="ru-RU" sz="1800" dirty="0" smtClean="0"/>
            <a:t> е </a:t>
          </a:r>
          <a:r>
            <a:rPr lang="ru-RU" sz="1800" dirty="0" err="1" smtClean="0"/>
            <a:t>осигуряване</a:t>
          </a:r>
          <a:r>
            <a:rPr lang="ru-RU" sz="1800" dirty="0" smtClean="0"/>
            <a:t> на </a:t>
          </a:r>
          <a:r>
            <a:rPr lang="ru-RU" sz="1800" dirty="0" err="1" smtClean="0"/>
            <a:t>публичност</a:t>
          </a:r>
          <a:r>
            <a:rPr lang="ru-RU" sz="1800" dirty="0" smtClean="0"/>
            <a:t> </a:t>
          </a:r>
          <a:r>
            <a:rPr lang="ru-RU" sz="1800" dirty="0" err="1" smtClean="0"/>
            <a:t>съгласно</a:t>
          </a:r>
          <a:r>
            <a:rPr lang="ru-RU" sz="1800" dirty="0" smtClean="0"/>
            <a:t> </a:t>
          </a:r>
          <a:r>
            <a:rPr lang="ru-RU" sz="1800" dirty="0" err="1" smtClean="0"/>
            <a:t>ръководството</a:t>
          </a:r>
          <a:r>
            <a:rPr lang="ru-RU" sz="1800" dirty="0" smtClean="0"/>
            <a:t> за </a:t>
          </a:r>
          <a:r>
            <a:rPr lang="ru-RU" sz="1800" dirty="0" err="1" smtClean="0"/>
            <a:t>комуникация</a:t>
          </a:r>
          <a:r>
            <a:rPr lang="ru-RU" sz="1800" dirty="0" smtClean="0"/>
            <a:t> и дизайн на </a:t>
          </a:r>
          <a:r>
            <a:rPr lang="ru-RU" sz="1800" dirty="0" err="1" smtClean="0"/>
            <a:t>Финансовия</a:t>
          </a:r>
          <a:r>
            <a:rPr lang="ru-RU" sz="1800" dirty="0" smtClean="0"/>
            <a:t> </a:t>
          </a:r>
          <a:r>
            <a:rPr lang="ru-RU" sz="1800" dirty="0" err="1" smtClean="0"/>
            <a:t>механизъм</a:t>
          </a:r>
          <a:r>
            <a:rPr lang="ru-RU" sz="1800" dirty="0" smtClean="0"/>
            <a:t> на ЕИП за 2014 - 2020. </a:t>
          </a:r>
          <a:endParaRPr lang="en-GB" sz="1800" dirty="0"/>
        </a:p>
      </dgm:t>
    </dgm:pt>
    <dgm:pt modelId="{6BCE253D-751B-424E-9CF1-D35F82901AAD}" type="parTrans" cxnId="{D09B4D66-EE68-4988-BFE2-0C831E3D8C71}">
      <dgm:prSet/>
      <dgm:spPr/>
      <dgm:t>
        <a:bodyPr/>
        <a:lstStyle/>
        <a:p>
          <a:endParaRPr lang="en-GB"/>
        </a:p>
      </dgm:t>
    </dgm:pt>
    <dgm:pt modelId="{D71ED712-0BB8-4EC6-B6AF-351D076ED8BC}" type="sibTrans" cxnId="{D09B4D66-EE68-4988-BFE2-0C831E3D8C71}">
      <dgm:prSet/>
      <dgm:spPr/>
      <dgm:t>
        <a:bodyPr/>
        <a:lstStyle/>
        <a:p>
          <a:endParaRPr lang="en-GB"/>
        </a:p>
      </dgm:t>
    </dgm:pt>
    <dgm:pt modelId="{EF131785-F50F-4E6D-9D55-ADC6A3CA2F90}">
      <dgm:prSet phldrT="[Text]" custT="1"/>
      <dgm:spPr/>
      <dgm:t>
        <a:bodyPr/>
        <a:lstStyle/>
        <a:p>
          <a:r>
            <a:rPr lang="bg-BG" sz="1800" dirty="0" smtClean="0"/>
            <a:t>РЕЗУЛТАТИ</a:t>
          </a:r>
          <a:endParaRPr lang="en-GB" sz="1800" dirty="0"/>
        </a:p>
      </dgm:t>
    </dgm:pt>
    <dgm:pt modelId="{4E27B07B-0BC1-464D-9781-D8DB7B5D42BC}" type="parTrans" cxnId="{6B1C8987-4497-4E40-B805-F0FE04755E06}">
      <dgm:prSet/>
      <dgm:spPr/>
      <dgm:t>
        <a:bodyPr/>
        <a:lstStyle/>
        <a:p>
          <a:endParaRPr lang="en-GB"/>
        </a:p>
      </dgm:t>
    </dgm:pt>
    <dgm:pt modelId="{72934947-73C4-4C66-B70B-D421E3F64638}" type="sibTrans" cxnId="{6B1C8987-4497-4E40-B805-F0FE04755E06}">
      <dgm:prSet/>
      <dgm:spPr/>
      <dgm:t>
        <a:bodyPr/>
        <a:lstStyle/>
        <a:p>
          <a:endParaRPr lang="en-GB"/>
        </a:p>
      </dgm:t>
    </dgm:pt>
    <dgm:pt modelId="{8F432157-D0FE-4BF9-B19E-8818B9747F8C}">
      <dgm:prSet phldrT="[Text]" custT="1"/>
      <dgm:spPr/>
      <dgm:t>
        <a:bodyPr/>
        <a:lstStyle/>
        <a:p>
          <a:r>
            <a:rPr lang="ru-RU" sz="1800" dirty="0" err="1" smtClean="0"/>
            <a:t>изготвени</a:t>
          </a:r>
          <a:r>
            <a:rPr lang="ru-RU" sz="1800" dirty="0" smtClean="0"/>
            <a:t> </a:t>
          </a:r>
          <a:r>
            <a:rPr lang="ru-RU" sz="1800" dirty="0" err="1" smtClean="0"/>
            <a:t>материали</a:t>
          </a:r>
          <a:r>
            <a:rPr lang="ru-RU" sz="1800" dirty="0" smtClean="0"/>
            <a:t> </a:t>
          </a:r>
          <a:r>
            <a:rPr lang="ru-RU" sz="1800" dirty="0" err="1" smtClean="0"/>
            <a:t>свързани</a:t>
          </a:r>
          <a:r>
            <a:rPr lang="ru-RU" sz="1800" dirty="0" smtClean="0"/>
            <a:t> </a:t>
          </a:r>
          <a:r>
            <a:rPr lang="ru-RU" sz="1800" dirty="0" err="1" smtClean="0"/>
            <a:t>със</a:t>
          </a:r>
          <a:r>
            <a:rPr lang="ru-RU" sz="1800" dirty="0" smtClean="0"/>
            <a:t> </a:t>
          </a:r>
          <a:r>
            <a:rPr lang="ru-RU" sz="1800" dirty="0" err="1" smtClean="0"/>
            <a:t>събития</a:t>
          </a:r>
          <a:r>
            <a:rPr lang="ru-RU" sz="1800" dirty="0" smtClean="0"/>
            <a:t>;</a:t>
          </a:r>
          <a:endParaRPr lang="en-GB" sz="1800" dirty="0"/>
        </a:p>
      </dgm:t>
    </dgm:pt>
    <dgm:pt modelId="{21DE77CA-AD8D-465B-B8E9-5C4587A20902}" type="parTrans" cxnId="{5CA38992-99C5-46E9-B931-02912BC80B80}">
      <dgm:prSet/>
      <dgm:spPr/>
      <dgm:t>
        <a:bodyPr/>
        <a:lstStyle/>
        <a:p>
          <a:endParaRPr lang="en-GB"/>
        </a:p>
      </dgm:t>
    </dgm:pt>
    <dgm:pt modelId="{FE8910B2-8EE0-4BBC-B85D-F0582EF2AC67}" type="sibTrans" cxnId="{5CA38992-99C5-46E9-B931-02912BC80B80}">
      <dgm:prSet/>
      <dgm:spPr/>
      <dgm:t>
        <a:bodyPr/>
        <a:lstStyle/>
        <a:p>
          <a:endParaRPr lang="en-GB"/>
        </a:p>
      </dgm:t>
    </dgm:pt>
    <dgm:pt modelId="{44BCC030-55A1-4951-8C2A-FA52EDE475C0}">
      <dgm:prSet phldrT="[Text]" custT="1"/>
      <dgm:spPr/>
      <dgm:t>
        <a:bodyPr/>
        <a:lstStyle/>
        <a:p>
          <a:r>
            <a:rPr lang="ru-RU" sz="1800" dirty="0" err="1" smtClean="0"/>
            <a:t>Всички</a:t>
          </a:r>
          <a:r>
            <a:rPr lang="ru-RU" sz="1800" dirty="0" smtClean="0"/>
            <a:t> </a:t>
          </a:r>
          <a:r>
            <a:rPr lang="ru-RU" sz="1800" dirty="0" err="1" smtClean="0"/>
            <a:t>материали</a:t>
          </a:r>
          <a:r>
            <a:rPr lang="ru-RU" sz="1800" dirty="0" smtClean="0"/>
            <a:t> </a:t>
          </a:r>
          <a:r>
            <a:rPr lang="ru-RU" sz="1800" dirty="0" err="1" smtClean="0"/>
            <a:t>относно</a:t>
          </a:r>
          <a:r>
            <a:rPr lang="ru-RU" sz="1800" dirty="0" smtClean="0"/>
            <a:t> </a:t>
          </a:r>
          <a:r>
            <a:rPr lang="ru-RU" sz="1800" dirty="0" err="1" smtClean="0"/>
            <a:t>информацията</a:t>
          </a:r>
          <a:r>
            <a:rPr lang="ru-RU" sz="1800" dirty="0" smtClean="0"/>
            <a:t> и </a:t>
          </a:r>
          <a:r>
            <a:rPr lang="ru-RU" sz="1800" dirty="0" err="1" smtClean="0"/>
            <a:t>публичността</a:t>
          </a:r>
          <a:r>
            <a:rPr lang="ru-RU" sz="1800" dirty="0" smtClean="0"/>
            <a:t>, </a:t>
          </a:r>
          <a:r>
            <a:rPr lang="ru-RU" sz="1800" dirty="0" err="1" smtClean="0"/>
            <a:t>свързани</a:t>
          </a:r>
          <a:r>
            <a:rPr lang="ru-RU" sz="1800" dirty="0" smtClean="0"/>
            <a:t> с </a:t>
          </a:r>
          <a:r>
            <a:rPr lang="ru-RU" sz="1800" dirty="0" err="1" smtClean="0"/>
            <a:t>Финансовия</a:t>
          </a:r>
          <a:r>
            <a:rPr lang="ru-RU" sz="1800" dirty="0" smtClean="0"/>
            <a:t> </a:t>
          </a:r>
          <a:r>
            <a:rPr lang="ru-RU" sz="1800" dirty="0" err="1" smtClean="0"/>
            <a:t>механизъм</a:t>
          </a:r>
          <a:r>
            <a:rPr lang="ru-RU" sz="1800" dirty="0" smtClean="0"/>
            <a:t>, </a:t>
          </a:r>
          <a:r>
            <a:rPr lang="ru-RU" sz="1800" dirty="0" err="1" smtClean="0"/>
            <a:t>ще</a:t>
          </a:r>
          <a:r>
            <a:rPr lang="ru-RU" sz="1800" dirty="0" smtClean="0"/>
            <a:t> </a:t>
          </a:r>
          <a:r>
            <a:rPr lang="ru-RU" sz="1800" dirty="0" err="1" smtClean="0"/>
            <a:t>бъдат</a:t>
          </a:r>
          <a:r>
            <a:rPr lang="ru-RU" sz="1800" dirty="0" smtClean="0"/>
            <a:t> в </a:t>
          </a:r>
          <a:r>
            <a:rPr lang="ru-RU" sz="1800" dirty="0" err="1" smtClean="0"/>
            <a:t>съответствие</a:t>
          </a:r>
          <a:r>
            <a:rPr lang="ru-RU" sz="1800" dirty="0" smtClean="0"/>
            <a:t> с </a:t>
          </a:r>
          <a:r>
            <a:rPr lang="ru-RU" sz="1800" dirty="0" err="1" smtClean="0"/>
            <a:t>изискванията</a:t>
          </a:r>
          <a:r>
            <a:rPr lang="ru-RU" sz="1800" dirty="0" smtClean="0"/>
            <a:t> за информация и </a:t>
          </a:r>
          <a:r>
            <a:rPr lang="ru-RU" sz="1800" dirty="0" err="1" smtClean="0"/>
            <a:t>публичност</a:t>
          </a:r>
          <a:r>
            <a:rPr lang="ru-RU" sz="1800" dirty="0" smtClean="0"/>
            <a:t> на </a:t>
          </a:r>
          <a:r>
            <a:rPr lang="ru-RU" sz="1800" dirty="0" err="1" smtClean="0"/>
            <a:t>програмата</a:t>
          </a:r>
          <a:r>
            <a:rPr lang="ru-RU" sz="1800" dirty="0" smtClean="0"/>
            <a:t>, </a:t>
          </a:r>
          <a:r>
            <a:rPr lang="ru-RU" sz="1800" dirty="0" err="1" smtClean="0"/>
            <a:t>достъпни</a:t>
          </a:r>
          <a:r>
            <a:rPr lang="ru-RU" sz="1800" dirty="0" smtClean="0"/>
            <a:t> наwww.eeagrants.bg.</a:t>
          </a:r>
          <a:endParaRPr lang="en-GB" sz="1800" dirty="0"/>
        </a:p>
      </dgm:t>
    </dgm:pt>
    <dgm:pt modelId="{D05B3D59-9FD7-495A-8A63-621B89A6391C}" type="parTrans" cxnId="{915CE07D-F714-474C-897C-B89AE1982C26}">
      <dgm:prSet/>
      <dgm:spPr/>
      <dgm:t>
        <a:bodyPr/>
        <a:lstStyle/>
        <a:p>
          <a:endParaRPr lang="en-GB"/>
        </a:p>
      </dgm:t>
    </dgm:pt>
    <dgm:pt modelId="{C8537B1A-0539-4E90-9F70-556137416143}" type="sibTrans" cxnId="{915CE07D-F714-474C-897C-B89AE1982C26}">
      <dgm:prSet/>
      <dgm:spPr/>
      <dgm:t>
        <a:bodyPr/>
        <a:lstStyle/>
        <a:p>
          <a:endParaRPr lang="en-GB"/>
        </a:p>
      </dgm:t>
    </dgm:pt>
    <dgm:pt modelId="{BB48EF75-F184-4CA0-A5FA-20BF8BCA7DCC}">
      <dgm:prSet custT="1"/>
      <dgm:spPr/>
      <dgm:t>
        <a:bodyPr/>
        <a:lstStyle/>
        <a:p>
          <a:r>
            <a:rPr lang="bg-BG" sz="1800" dirty="0" smtClean="0"/>
            <a:t>500 плаката;</a:t>
          </a:r>
          <a:endParaRPr lang="en-GB" sz="1800" dirty="0"/>
        </a:p>
      </dgm:t>
    </dgm:pt>
    <dgm:pt modelId="{0B0E8887-A854-4273-AFE5-50938912AABA}" type="parTrans" cxnId="{B68F095D-B6B2-44ED-8A23-E2AA4B161D2A}">
      <dgm:prSet/>
      <dgm:spPr/>
      <dgm:t>
        <a:bodyPr/>
        <a:lstStyle/>
        <a:p>
          <a:endParaRPr lang="en-GB"/>
        </a:p>
      </dgm:t>
    </dgm:pt>
    <dgm:pt modelId="{62867D1B-CA85-4416-85D4-1F5DC1B3DFEA}" type="sibTrans" cxnId="{B68F095D-B6B2-44ED-8A23-E2AA4B161D2A}">
      <dgm:prSet/>
      <dgm:spPr/>
      <dgm:t>
        <a:bodyPr/>
        <a:lstStyle/>
        <a:p>
          <a:endParaRPr lang="en-GB"/>
        </a:p>
      </dgm:t>
    </dgm:pt>
    <dgm:pt modelId="{B5D36F79-C4AB-4009-8C50-F923DDCE6AAE}">
      <dgm:prSet custT="1"/>
      <dgm:spPr/>
      <dgm:t>
        <a:bodyPr/>
        <a:lstStyle/>
        <a:p>
          <a:r>
            <a:rPr lang="bg-BG" sz="1800" dirty="0" smtClean="0"/>
            <a:t>7 банера;</a:t>
          </a:r>
          <a:endParaRPr lang="en-GB" sz="1800" dirty="0"/>
        </a:p>
      </dgm:t>
    </dgm:pt>
    <dgm:pt modelId="{3E9218AA-6625-4E32-AB65-717668AE6E92}" type="parTrans" cxnId="{585BEDBA-BC6E-4A83-A36E-E84238C944C1}">
      <dgm:prSet/>
      <dgm:spPr/>
      <dgm:t>
        <a:bodyPr/>
        <a:lstStyle/>
        <a:p>
          <a:endParaRPr lang="en-GB"/>
        </a:p>
      </dgm:t>
    </dgm:pt>
    <dgm:pt modelId="{6206BD2C-B2D2-4BAF-8541-677960C87E5C}" type="sibTrans" cxnId="{585BEDBA-BC6E-4A83-A36E-E84238C944C1}">
      <dgm:prSet/>
      <dgm:spPr/>
      <dgm:t>
        <a:bodyPr/>
        <a:lstStyle/>
        <a:p>
          <a:endParaRPr lang="en-GB"/>
        </a:p>
      </dgm:t>
    </dgm:pt>
    <dgm:pt modelId="{CD4D1C58-2014-4DAD-9E41-97E465B364AD}">
      <dgm:prSet custT="1"/>
      <dgm:spPr/>
      <dgm:t>
        <a:bodyPr/>
        <a:lstStyle/>
        <a:p>
          <a:r>
            <a:rPr lang="bg-BG" sz="1800" dirty="0" smtClean="0"/>
            <a:t>10 прес-съобщения;</a:t>
          </a:r>
          <a:endParaRPr lang="en-GB" sz="1800" dirty="0"/>
        </a:p>
      </dgm:t>
    </dgm:pt>
    <dgm:pt modelId="{3C6D1657-66D6-4655-86CA-05283CFE7C7F}" type="parTrans" cxnId="{A6FAF70A-451A-4749-BAD9-F0E3741BDEB4}">
      <dgm:prSet/>
      <dgm:spPr/>
      <dgm:t>
        <a:bodyPr/>
        <a:lstStyle/>
        <a:p>
          <a:endParaRPr lang="en-GB"/>
        </a:p>
      </dgm:t>
    </dgm:pt>
    <dgm:pt modelId="{1843E697-B7A2-476C-A198-705A7A1AE3A2}" type="sibTrans" cxnId="{A6FAF70A-451A-4749-BAD9-F0E3741BDEB4}">
      <dgm:prSet/>
      <dgm:spPr/>
      <dgm:t>
        <a:bodyPr/>
        <a:lstStyle/>
        <a:p>
          <a:endParaRPr lang="en-GB"/>
        </a:p>
      </dgm:t>
    </dgm:pt>
    <dgm:pt modelId="{E1E5AA6A-8D85-4627-8432-1FD2C6953307}">
      <dgm:prSet custT="1"/>
      <dgm:spPr/>
      <dgm:t>
        <a:bodyPr/>
        <a:lstStyle/>
        <a:p>
          <a:r>
            <a:rPr lang="bg-BG" sz="1800" dirty="0" smtClean="0"/>
            <a:t>1 пресконференция в България;</a:t>
          </a:r>
          <a:endParaRPr lang="en-GB" sz="1800" dirty="0"/>
        </a:p>
      </dgm:t>
    </dgm:pt>
    <dgm:pt modelId="{45BD33E6-1BC7-4966-96CF-6D7C2FD3AD4A}" type="parTrans" cxnId="{4D032059-B375-4B5F-9F62-8354E4D57E33}">
      <dgm:prSet/>
      <dgm:spPr/>
      <dgm:t>
        <a:bodyPr/>
        <a:lstStyle/>
        <a:p>
          <a:endParaRPr lang="en-GB"/>
        </a:p>
      </dgm:t>
    </dgm:pt>
    <dgm:pt modelId="{C8F00BD0-AD16-4A84-A55E-F58C6E4D35D6}" type="sibTrans" cxnId="{4D032059-B375-4B5F-9F62-8354E4D57E33}">
      <dgm:prSet/>
      <dgm:spPr/>
      <dgm:t>
        <a:bodyPr/>
        <a:lstStyle/>
        <a:p>
          <a:endParaRPr lang="en-GB"/>
        </a:p>
      </dgm:t>
    </dgm:pt>
    <dgm:pt modelId="{8A3DD978-E225-493C-8362-EF1C774136AD}">
      <dgm:prSet custT="1"/>
      <dgm:spPr/>
      <dgm:t>
        <a:bodyPr/>
        <a:lstStyle/>
        <a:p>
          <a:r>
            <a:rPr lang="ru-RU" sz="1800" dirty="0" smtClean="0"/>
            <a:t>50 публикации в медии, интернет страници, групи всоциалните мрежи;</a:t>
          </a:r>
          <a:endParaRPr lang="en-GB" sz="1800" dirty="0"/>
        </a:p>
      </dgm:t>
    </dgm:pt>
    <dgm:pt modelId="{AA7DCA9D-2014-40FC-A926-2C0D5F699EE8}" type="parTrans" cxnId="{7958F426-1183-4627-A02C-A5D1401EC97B}">
      <dgm:prSet/>
      <dgm:spPr/>
      <dgm:t>
        <a:bodyPr/>
        <a:lstStyle/>
        <a:p>
          <a:endParaRPr lang="en-GB"/>
        </a:p>
      </dgm:t>
    </dgm:pt>
    <dgm:pt modelId="{64FF0C6B-CD51-4B9C-86B2-19D6F51470C3}" type="sibTrans" cxnId="{7958F426-1183-4627-A02C-A5D1401EC97B}">
      <dgm:prSet/>
      <dgm:spPr/>
      <dgm:t>
        <a:bodyPr/>
        <a:lstStyle/>
        <a:p>
          <a:endParaRPr lang="en-GB"/>
        </a:p>
      </dgm:t>
    </dgm:pt>
    <dgm:pt modelId="{BAE2187F-C03B-4C45-9595-928AA9E2B1BB}">
      <dgm:prSet custT="1"/>
      <dgm:spPr/>
      <dgm:t>
        <a:bodyPr/>
        <a:lstStyle/>
        <a:p>
          <a:r>
            <a:rPr lang="ru-RU" sz="1800" dirty="0" smtClean="0"/>
            <a:t>10 организирани срещи с медии;</a:t>
          </a:r>
          <a:endParaRPr lang="en-GB" sz="1800" dirty="0"/>
        </a:p>
      </dgm:t>
    </dgm:pt>
    <dgm:pt modelId="{BB17E5B7-C2EF-4BEC-B531-525480080832}" type="parTrans" cxnId="{C1E0614D-8B34-49A2-93A0-A76373D24810}">
      <dgm:prSet/>
      <dgm:spPr/>
      <dgm:t>
        <a:bodyPr/>
        <a:lstStyle/>
        <a:p>
          <a:endParaRPr lang="en-GB"/>
        </a:p>
      </dgm:t>
    </dgm:pt>
    <dgm:pt modelId="{E65A1B3A-BB70-4B49-BFC1-6C1AB6EFD9F9}" type="sibTrans" cxnId="{C1E0614D-8B34-49A2-93A0-A76373D24810}">
      <dgm:prSet/>
      <dgm:spPr/>
      <dgm:t>
        <a:bodyPr/>
        <a:lstStyle/>
        <a:p>
          <a:endParaRPr lang="en-GB"/>
        </a:p>
      </dgm:t>
    </dgm:pt>
    <dgm:pt modelId="{1EA84E26-AE4E-42A2-9728-6F5B2EAF9FCE}">
      <dgm:prSet custT="1"/>
      <dgm:spPr/>
      <dgm:t>
        <a:bodyPr/>
        <a:lstStyle/>
        <a:p>
          <a:r>
            <a:rPr lang="bg-BG" sz="1800" dirty="0" smtClean="0"/>
            <a:t>1200 листовки;</a:t>
          </a:r>
          <a:endParaRPr lang="en-GB" sz="1800" dirty="0"/>
        </a:p>
      </dgm:t>
    </dgm:pt>
    <dgm:pt modelId="{883ABA00-7767-4811-B5A5-16D30EF0BFF6}" type="parTrans" cxnId="{5DB2E6AE-17B8-420B-BD25-07666F13FFE8}">
      <dgm:prSet/>
      <dgm:spPr/>
      <dgm:t>
        <a:bodyPr/>
        <a:lstStyle/>
        <a:p>
          <a:endParaRPr lang="en-GB"/>
        </a:p>
      </dgm:t>
    </dgm:pt>
    <dgm:pt modelId="{A732D286-64F6-4737-84CD-9EDA1BE1959B}" type="sibTrans" cxnId="{5DB2E6AE-17B8-420B-BD25-07666F13FFE8}">
      <dgm:prSet/>
      <dgm:spPr/>
      <dgm:t>
        <a:bodyPr/>
        <a:lstStyle/>
        <a:p>
          <a:endParaRPr lang="en-GB"/>
        </a:p>
      </dgm:t>
    </dgm:pt>
    <dgm:pt modelId="{90829EEB-DE76-4488-8421-1B03A54DAF02}">
      <dgm:prSet custT="1"/>
      <dgm:spPr/>
      <dgm:t>
        <a:bodyPr/>
        <a:lstStyle/>
        <a:p>
          <a:r>
            <a:rPr lang="bg-BG" sz="1800" dirty="0" smtClean="0"/>
            <a:t>20 000 непреки участници</a:t>
          </a:r>
          <a:endParaRPr lang="en-GB" sz="1800" dirty="0"/>
        </a:p>
      </dgm:t>
    </dgm:pt>
    <dgm:pt modelId="{DF3CF91B-3EDD-42A4-A3DA-3B6F7454A6D4}" type="parTrans" cxnId="{E5C801EF-46C6-4144-B916-BD655C1FF39A}">
      <dgm:prSet/>
      <dgm:spPr/>
      <dgm:t>
        <a:bodyPr/>
        <a:lstStyle/>
        <a:p>
          <a:endParaRPr lang="en-GB"/>
        </a:p>
      </dgm:t>
    </dgm:pt>
    <dgm:pt modelId="{5B172F85-B80C-4E95-B9A4-DF732776F8C8}" type="sibTrans" cxnId="{E5C801EF-46C6-4144-B916-BD655C1FF39A}">
      <dgm:prSet/>
      <dgm:spPr/>
      <dgm:t>
        <a:bodyPr/>
        <a:lstStyle/>
        <a:p>
          <a:endParaRPr lang="en-GB"/>
        </a:p>
      </dgm:t>
    </dgm:pt>
    <dgm:pt modelId="{91587F30-50BA-4D52-AA50-3772AA392BE8}">
      <dgm:prSet custT="1"/>
      <dgm:spPr/>
      <dgm:t>
        <a:bodyPr/>
        <a:lstStyle/>
        <a:p>
          <a:r>
            <a:rPr lang="bg-BG" sz="1800" dirty="0" smtClean="0"/>
            <a:t>4 онлайн бюлетина</a:t>
          </a:r>
          <a:endParaRPr lang="en-GB" sz="1800" dirty="0"/>
        </a:p>
      </dgm:t>
    </dgm:pt>
    <dgm:pt modelId="{D0074839-F029-4B51-BC8E-70C8FA5F0254}" type="parTrans" cxnId="{BB4D3732-5076-4BA1-A829-3AC06CDAB5F4}">
      <dgm:prSet/>
      <dgm:spPr/>
      <dgm:t>
        <a:bodyPr/>
        <a:lstStyle/>
        <a:p>
          <a:endParaRPr lang="en-GB"/>
        </a:p>
      </dgm:t>
    </dgm:pt>
    <dgm:pt modelId="{C1898881-11BF-4389-9F78-2711D688F36E}" type="sibTrans" cxnId="{BB4D3732-5076-4BA1-A829-3AC06CDAB5F4}">
      <dgm:prSet/>
      <dgm:spPr/>
      <dgm:t>
        <a:bodyPr/>
        <a:lstStyle/>
        <a:p>
          <a:endParaRPr lang="en-GB"/>
        </a:p>
      </dgm:t>
    </dgm:pt>
    <dgm:pt modelId="{27E5D1B0-C583-4E09-BC63-2B6B352C2E8F}" type="pres">
      <dgm:prSet presAssocID="{FABCB0E8-C57F-4458-A44A-89C039F89AF1}" presName="Name0" presStyleCnt="0">
        <dgm:presLayoutVars>
          <dgm:dir/>
          <dgm:animLvl val="lvl"/>
          <dgm:resizeHandles val="exact"/>
        </dgm:presLayoutVars>
      </dgm:prSet>
      <dgm:spPr/>
    </dgm:pt>
    <dgm:pt modelId="{04D45B34-B06B-4B58-9C96-B598521786E7}" type="pres">
      <dgm:prSet presAssocID="{F18507DC-BCD4-4A0C-9537-52FC5339BA9F}" presName="composite" presStyleCnt="0"/>
      <dgm:spPr/>
    </dgm:pt>
    <dgm:pt modelId="{236ACF3E-20B9-401E-94B4-F334FE58761B}" type="pres">
      <dgm:prSet presAssocID="{F18507DC-BCD4-4A0C-9537-52FC5339BA9F}" presName="parTx" presStyleLbl="alignNode1" presStyleIdx="0" presStyleCnt="2" custScaleY="96958">
        <dgm:presLayoutVars>
          <dgm:chMax val="0"/>
          <dgm:chPref val="0"/>
          <dgm:bulletEnabled val="1"/>
        </dgm:presLayoutVars>
      </dgm:prSet>
      <dgm:spPr/>
    </dgm:pt>
    <dgm:pt modelId="{F88DDB01-5B61-49F0-972D-F98E4FD881C7}" type="pres">
      <dgm:prSet presAssocID="{F18507DC-BCD4-4A0C-9537-52FC5339BA9F}" presName="desTx" presStyleLbl="alignAccFollowNode1" presStyleIdx="0" presStyleCnt="2" custScaleX="100533" custScaleY="104057" custLinFactNeighborX="-262" custLinFactNeighborY="24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C148DA-6C4F-4187-9738-01EFEA601D49}" type="pres">
      <dgm:prSet presAssocID="{C067E898-7C80-4BC5-88FF-5C1780104C48}" presName="space" presStyleCnt="0"/>
      <dgm:spPr/>
    </dgm:pt>
    <dgm:pt modelId="{93AA1A45-C98B-46FC-AF07-13152AD9846E}" type="pres">
      <dgm:prSet presAssocID="{EF131785-F50F-4E6D-9D55-ADC6A3CA2F90}" presName="composite" presStyleCnt="0"/>
      <dgm:spPr/>
    </dgm:pt>
    <dgm:pt modelId="{DDAB52CD-C4D9-472C-896F-E5DA78C793B5}" type="pres">
      <dgm:prSet presAssocID="{EF131785-F50F-4E6D-9D55-ADC6A3CA2F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F625F2F-1F33-46A5-BE97-96D40A122965}" type="pres">
      <dgm:prSet presAssocID="{EF131785-F50F-4E6D-9D55-ADC6A3CA2F90}" presName="desTx" presStyleLbl="alignAccFollowNode1" presStyleIdx="1" presStyleCnt="2" custScaleY="994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D0517A0-4811-4579-B834-FC9874B2B7B0}" type="presOf" srcId="{BB48EF75-F184-4CA0-A5FA-20BF8BCA7DCC}" destId="{0F625F2F-1F33-46A5-BE97-96D40A122965}" srcOrd="0" destOrd="1" presId="urn:microsoft.com/office/officeart/2005/8/layout/hList1"/>
    <dgm:cxn modelId="{5CA38992-99C5-46E9-B931-02912BC80B80}" srcId="{EF131785-F50F-4E6D-9D55-ADC6A3CA2F90}" destId="{8F432157-D0FE-4BF9-B19E-8818B9747F8C}" srcOrd="0" destOrd="0" parTransId="{21DE77CA-AD8D-465B-B8E9-5C4587A20902}" sibTransId="{FE8910B2-8EE0-4BBC-B85D-F0582EF2AC67}"/>
    <dgm:cxn modelId="{915CE07D-F714-474C-897C-B89AE1982C26}" srcId="{F18507DC-BCD4-4A0C-9537-52FC5339BA9F}" destId="{44BCC030-55A1-4951-8C2A-FA52EDE475C0}" srcOrd="1" destOrd="0" parTransId="{D05B3D59-9FD7-495A-8A63-621B89A6391C}" sibTransId="{C8537B1A-0539-4E90-9F70-556137416143}"/>
    <dgm:cxn modelId="{A6FAF70A-451A-4749-BAD9-F0E3741BDEB4}" srcId="{EF131785-F50F-4E6D-9D55-ADC6A3CA2F90}" destId="{CD4D1C58-2014-4DAD-9E41-97E465B364AD}" srcOrd="3" destOrd="0" parTransId="{3C6D1657-66D6-4655-86CA-05283CFE7C7F}" sibTransId="{1843E697-B7A2-476C-A198-705A7A1AE3A2}"/>
    <dgm:cxn modelId="{8CEDCC1C-E844-4272-9351-53EB5FC48AA2}" type="presOf" srcId="{B5D36F79-C4AB-4009-8C50-F923DDCE6AAE}" destId="{0F625F2F-1F33-46A5-BE97-96D40A122965}" srcOrd="0" destOrd="2" presId="urn:microsoft.com/office/officeart/2005/8/layout/hList1"/>
    <dgm:cxn modelId="{B68F095D-B6B2-44ED-8A23-E2AA4B161D2A}" srcId="{EF131785-F50F-4E6D-9D55-ADC6A3CA2F90}" destId="{BB48EF75-F184-4CA0-A5FA-20BF8BCA7DCC}" srcOrd="1" destOrd="0" parTransId="{0B0E8887-A854-4273-AFE5-50938912AABA}" sibTransId="{62867D1B-CA85-4416-85D4-1F5DC1B3DFEA}"/>
    <dgm:cxn modelId="{C1E0614D-8B34-49A2-93A0-A76373D24810}" srcId="{EF131785-F50F-4E6D-9D55-ADC6A3CA2F90}" destId="{BAE2187F-C03B-4C45-9595-928AA9E2B1BB}" srcOrd="6" destOrd="0" parTransId="{BB17E5B7-C2EF-4BEC-B531-525480080832}" sibTransId="{E65A1B3A-BB70-4B49-BFC1-6C1AB6EFD9F9}"/>
    <dgm:cxn modelId="{7958F426-1183-4627-A02C-A5D1401EC97B}" srcId="{EF131785-F50F-4E6D-9D55-ADC6A3CA2F90}" destId="{8A3DD978-E225-493C-8362-EF1C774136AD}" srcOrd="5" destOrd="0" parTransId="{AA7DCA9D-2014-40FC-A926-2C0D5F699EE8}" sibTransId="{64FF0C6B-CD51-4B9C-86B2-19D6F51470C3}"/>
    <dgm:cxn modelId="{742634F7-107C-47C4-A473-90AE8F946C79}" type="presOf" srcId="{91587F30-50BA-4D52-AA50-3772AA392BE8}" destId="{0F625F2F-1F33-46A5-BE97-96D40A122965}" srcOrd="0" destOrd="9" presId="urn:microsoft.com/office/officeart/2005/8/layout/hList1"/>
    <dgm:cxn modelId="{3B4A14BA-25E9-4BE1-A846-F30C27FC010D}" type="presOf" srcId="{D4C4A44F-2FE4-4FED-8DD2-0FC7E1A7297C}" destId="{F88DDB01-5B61-49F0-972D-F98E4FD881C7}" srcOrd="0" destOrd="0" presId="urn:microsoft.com/office/officeart/2005/8/layout/hList1"/>
    <dgm:cxn modelId="{193B76AD-1227-4872-B913-1B0BFE7B50AC}" type="presOf" srcId="{FABCB0E8-C57F-4458-A44A-89C039F89AF1}" destId="{27E5D1B0-C583-4E09-BC63-2B6B352C2E8F}" srcOrd="0" destOrd="0" presId="urn:microsoft.com/office/officeart/2005/8/layout/hList1"/>
    <dgm:cxn modelId="{DDE4489C-E7C5-49EA-BAF6-A6FC94507C66}" srcId="{FABCB0E8-C57F-4458-A44A-89C039F89AF1}" destId="{F18507DC-BCD4-4A0C-9537-52FC5339BA9F}" srcOrd="0" destOrd="0" parTransId="{D4BB6A16-D424-4A44-B190-B5C3A1C75F4B}" sibTransId="{C067E898-7C80-4BC5-88FF-5C1780104C48}"/>
    <dgm:cxn modelId="{585BEDBA-BC6E-4A83-A36E-E84238C944C1}" srcId="{EF131785-F50F-4E6D-9D55-ADC6A3CA2F90}" destId="{B5D36F79-C4AB-4009-8C50-F923DDCE6AAE}" srcOrd="2" destOrd="0" parTransId="{3E9218AA-6625-4E32-AB65-717668AE6E92}" sibTransId="{6206BD2C-B2D2-4BAF-8541-677960C87E5C}"/>
    <dgm:cxn modelId="{263AED5B-A66E-48A2-82F2-3BC51119FB95}" type="presOf" srcId="{44BCC030-55A1-4951-8C2A-FA52EDE475C0}" destId="{F88DDB01-5B61-49F0-972D-F98E4FD881C7}" srcOrd="0" destOrd="1" presId="urn:microsoft.com/office/officeart/2005/8/layout/hList1"/>
    <dgm:cxn modelId="{6B1C8987-4497-4E40-B805-F0FE04755E06}" srcId="{FABCB0E8-C57F-4458-A44A-89C039F89AF1}" destId="{EF131785-F50F-4E6D-9D55-ADC6A3CA2F90}" srcOrd="1" destOrd="0" parTransId="{4E27B07B-0BC1-464D-9781-D8DB7B5D42BC}" sibTransId="{72934947-73C4-4C66-B70B-D421E3F64638}"/>
    <dgm:cxn modelId="{14CC95B3-5480-465F-AF59-4F374418109E}" type="presOf" srcId="{1EA84E26-AE4E-42A2-9728-6F5B2EAF9FCE}" destId="{0F625F2F-1F33-46A5-BE97-96D40A122965}" srcOrd="0" destOrd="7" presId="urn:microsoft.com/office/officeart/2005/8/layout/hList1"/>
    <dgm:cxn modelId="{D09B4D66-EE68-4988-BFE2-0C831E3D8C71}" srcId="{F18507DC-BCD4-4A0C-9537-52FC5339BA9F}" destId="{D4C4A44F-2FE4-4FED-8DD2-0FC7E1A7297C}" srcOrd="0" destOrd="0" parTransId="{6BCE253D-751B-424E-9CF1-D35F82901AAD}" sibTransId="{D71ED712-0BB8-4EC6-B6AF-351D076ED8BC}"/>
    <dgm:cxn modelId="{E5C801EF-46C6-4144-B916-BD655C1FF39A}" srcId="{EF131785-F50F-4E6D-9D55-ADC6A3CA2F90}" destId="{90829EEB-DE76-4488-8421-1B03A54DAF02}" srcOrd="8" destOrd="0" parTransId="{DF3CF91B-3EDD-42A4-A3DA-3B6F7454A6D4}" sibTransId="{5B172F85-B80C-4E95-B9A4-DF732776F8C8}"/>
    <dgm:cxn modelId="{4D032059-B375-4B5F-9F62-8354E4D57E33}" srcId="{EF131785-F50F-4E6D-9D55-ADC6A3CA2F90}" destId="{E1E5AA6A-8D85-4627-8432-1FD2C6953307}" srcOrd="4" destOrd="0" parTransId="{45BD33E6-1BC7-4966-96CF-6D7C2FD3AD4A}" sibTransId="{C8F00BD0-AD16-4A84-A55E-F58C6E4D35D6}"/>
    <dgm:cxn modelId="{53B1F1CC-C353-4F5F-9742-7D5224670DF7}" type="presOf" srcId="{F18507DC-BCD4-4A0C-9537-52FC5339BA9F}" destId="{236ACF3E-20B9-401E-94B4-F334FE58761B}" srcOrd="0" destOrd="0" presId="urn:microsoft.com/office/officeart/2005/8/layout/hList1"/>
    <dgm:cxn modelId="{F333E8FA-F795-4352-860E-03CBB2D11B6E}" type="presOf" srcId="{8F432157-D0FE-4BF9-B19E-8818B9747F8C}" destId="{0F625F2F-1F33-46A5-BE97-96D40A122965}" srcOrd="0" destOrd="0" presId="urn:microsoft.com/office/officeart/2005/8/layout/hList1"/>
    <dgm:cxn modelId="{190E25F3-E21A-4C43-9F97-3E6754CD4D80}" type="presOf" srcId="{CD4D1C58-2014-4DAD-9E41-97E465B364AD}" destId="{0F625F2F-1F33-46A5-BE97-96D40A122965}" srcOrd="0" destOrd="3" presId="urn:microsoft.com/office/officeart/2005/8/layout/hList1"/>
    <dgm:cxn modelId="{5DB2E6AE-17B8-420B-BD25-07666F13FFE8}" srcId="{EF131785-F50F-4E6D-9D55-ADC6A3CA2F90}" destId="{1EA84E26-AE4E-42A2-9728-6F5B2EAF9FCE}" srcOrd="7" destOrd="0" parTransId="{883ABA00-7767-4811-B5A5-16D30EF0BFF6}" sibTransId="{A732D286-64F6-4737-84CD-9EDA1BE1959B}"/>
    <dgm:cxn modelId="{BA46AE79-1E90-4343-A934-1707E47B607F}" type="presOf" srcId="{8A3DD978-E225-493C-8362-EF1C774136AD}" destId="{0F625F2F-1F33-46A5-BE97-96D40A122965}" srcOrd="0" destOrd="5" presId="urn:microsoft.com/office/officeart/2005/8/layout/hList1"/>
    <dgm:cxn modelId="{CADEA8BC-9EB7-40CC-B555-4240916BDA17}" type="presOf" srcId="{90829EEB-DE76-4488-8421-1B03A54DAF02}" destId="{0F625F2F-1F33-46A5-BE97-96D40A122965}" srcOrd="0" destOrd="8" presId="urn:microsoft.com/office/officeart/2005/8/layout/hList1"/>
    <dgm:cxn modelId="{1BC7B0E8-853F-45B5-93A7-1E55877AADAB}" type="presOf" srcId="{EF131785-F50F-4E6D-9D55-ADC6A3CA2F90}" destId="{DDAB52CD-C4D9-472C-896F-E5DA78C793B5}" srcOrd="0" destOrd="0" presId="urn:microsoft.com/office/officeart/2005/8/layout/hList1"/>
    <dgm:cxn modelId="{6CDD729A-1279-479A-A965-2F3EA7713E1C}" type="presOf" srcId="{E1E5AA6A-8D85-4627-8432-1FD2C6953307}" destId="{0F625F2F-1F33-46A5-BE97-96D40A122965}" srcOrd="0" destOrd="4" presId="urn:microsoft.com/office/officeart/2005/8/layout/hList1"/>
    <dgm:cxn modelId="{1760A980-B349-4268-99DE-8FE6F7AA6778}" type="presOf" srcId="{BAE2187F-C03B-4C45-9595-928AA9E2B1BB}" destId="{0F625F2F-1F33-46A5-BE97-96D40A122965}" srcOrd="0" destOrd="6" presId="urn:microsoft.com/office/officeart/2005/8/layout/hList1"/>
    <dgm:cxn modelId="{BB4D3732-5076-4BA1-A829-3AC06CDAB5F4}" srcId="{EF131785-F50F-4E6D-9D55-ADC6A3CA2F90}" destId="{91587F30-50BA-4D52-AA50-3772AA392BE8}" srcOrd="9" destOrd="0" parTransId="{D0074839-F029-4B51-BC8E-70C8FA5F0254}" sibTransId="{C1898881-11BF-4389-9F78-2711D688F36E}"/>
    <dgm:cxn modelId="{0CEA5B81-A8E8-4923-B8DA-A7BA96C1B4C4}" type="presParOf" srcId="{27E5D1B0-C583-4E09-BC63-2B6B352C2E8F}" destId="{04D45B34-B06B-4B58-9C96-B598521786E7}" srcOrd="0" destOrd="0" presId="urn:microsoft.com/office/officeart/2005/8/layout/hList1"/>
    <dgm:cxn modelId="{88048991-0A7F-4070-98E7-9C237FFCB7B2}" type="presParOf" srcId="{04D45B34-B06B-4B58-9C96-B598521786E7}" destId="{236ACF3E-20B9-401E-94B4-F334FE58761B}" srcOrd="0" destOrd="0" presId="urn:microsoft.com/office/officeart/2005/8/layout/hList1"/>
    <dgm:cxn modelId="{DC6E4510-3A01-421B-AFA7-544D1A58DC62}" type="presParOf" srcId="{04D45B34-B06B-4B58-9C96-B598521786E7}" destId="{F88DDB01-5B61-49F0-972D-F98E4FD881C7}" srcOrd="1" destOrd="0" presId="urn:microsoft.com/office/officeart/2005/8/layout/hList1"/>
    <dgm:cxn modelId="{C0FEE659-24D4-488D-B32C-9F5448199F36}" type="presParOf" srcId="{27E5D1B0-C583-4E09-BC63-2B6B352C2E8F}" destId="{F8C148DA-6C4F-4187-9738-01EFEA601D49}" srcOrd="1" destOrd="0" presId="urn:microsoft.com/office/officeart/2005/8/layout/hList1"/>
    <dgm:cxn modelId="{7453DEBA-94B8-4949-8798-85D0A5555F5C}" type="presParOf" srcId="{27E5D1B0-C583-4E09-BC63-2B6B352C2E8F}" destId="{93AA1A45-C98B-46FC-AF07-13152AD9846E}" srcOrd="2" destOrd="0" presId="urn:microsoft.com/office/officeart/2005/8/layout/hList1"/>
    <dgm:cxn modelId="{AF380565-3623-4316-B8D9-83BE98DD3D92}" type="presParOf" srcId="{93AA1A45-C98B-46FC-AF07-13152AD9846E}" destId="{DDAB52CD-C4D9-472C-896F-E5DA78C793B5}" srcOrd="0" destOrd="0" presId="urn:microsoft.com/office/officeart/2005/8/layout/hList1"/>
    <dgm:cxn modelId="{4DE59957-5C6B-4EC3-BA2D-8BAF20F66640}" type="presParOf" srcId="{93AA1A45-C98B-46FC-AF07-13152AD9846E}" destId="{0F625F2F-1F33-46A5-BE97-96D40A1229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5D488-448C-4F9C-83D8-57523C941714}">
      <dsp:nvSpPr>
        <dsp:cNvPr id="0" name=""/>
        <dsp:cNvSpPr/>
      </dsp:nvSpPr>
      <dsp:spPr>
        <a:xfrm>
          <a:off x="-5832713" y="-892674"/>
          <a:ext cx="6943919" cy="6943919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4B766-3A45-4BD6-AB74-B3BE8B9F60BD}">
      <dsp:nvSpPr>
        <dsp:cNvPr id="0" name=""/>
        <dsp:cNvSpPr/>
      </dsp:nvSpPr>
      <dsp:spPr>
        <a:xfrm>
          <a:off x="413979" y="190001"/>
          <a:ext cx="10311559" cy="706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и управление на проекта</a:t>
          </a:r>
          <a:endParaRPr lang="en-GB" sz="1800" kern="1200" dirty="0"/>
        </a:p>
      </dsp:txBody>
      <dsp:txXfrm>
        <a:off x="413979" y="190001"/>
        <a:ext cx="10311559" cy="706391"/>
      </dsp:txXfrm>
    </dsp:sp>
    <dsp:sp modelId="{7895119A-5DE9-4027-B732-073301BD9E28}">
      <dsp:nvSpPr>
        <dsp:cNvPr id="0" name=""/>
        <dsp:cNvSpPr/>
      </dsp:nvSpPr>
      <dsp:spPr>
        <a:xfrm>
          <a:off x="74545" y="203763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DDE18-2F89-4A3F-807D-D9F9359C4933}">
      <dsp:nvSpPr>
        <dsp:cNvPr id="0" name=""/>
        <dsp:cNvSpPr/>
      </dsp:nvSpPr>
      <dsp:spPr>
        <a:xfrm>
          <a:off x="860711" y="1032579"/>
          <a:ext cx="9864827" cy="650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Разработване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програми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относно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кръгова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рециклиране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провеждане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образователни</a:t>
          </a:r>
          <a:r>
            <a:rPr lang="ru-RU" sz="1800" kern="1200" dirty="0" smtClean="0"/>
            <a:t> кампании</a:t>
          </a:r>
          <a:endParaRPr lang="en-GB" sz="1800" kern="1200" dirty="0"/>
        </a:p>
      </dsp:txBody>
      <dsp:txXfrm>
        <a:off x="860711" y="1032579"/>
        <a:ext cx="9864827" cy="650312"/>
      </dsp:txXfrm>
    </dsp:sp>
    <dsp:sp modelId="{35A66171-F1E7-4DCA-BDAD-989BE4E643AF}">
      <dsp:nvSpPr>
        <dsp:cNvPr id="0" name=""/>
        <dsp:cNvSpPr/>
      </dsp:nvSpPr>
      <dsp:spPr>
        <a:xfrm>
          <a:off x="521277" y="1018301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89057-E336-4190-8840-31F659BE131D}">
      <dsp:nvSpPr>
        <dsp:cNvPr id="0" name=""/>
        <dsp:cNvSpPr/>
      </dsp:nvSpPr>
      <dsp:spPr>
        <a:xfrm>
          <a:off x="1064990" y="1765263"/>
          <a:ext cx="9660548" cy="814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Разработване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провеждане</a:t>
          </a:r>
          <a:r>
            <a:rPr lang="ru-RU" sz="1800" kern="1200" dirty="0" smtClean="0"/>
            <a:t> на кампании за </a:t>
          </a:r>
          <a:r>
            <a:rPr lang="ru-RU" sz="1800" kern="1200" dirty="0" err="1" smtClean="0"/>
            <a:t>повишаване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осведомеността</a:t>
          </a:r>
          <a:r>
            <a:rPr lang="ru-RU" sz="1800" kern="1200" dirty="0" smtClean="0"/>
            <a:t> по отношение на </a:t>
          </a:r>
          <a:r>
            <a:rPr lang="ru-RU" sz="1800" kern="1200" dirty="0" err="1" smtClean="0"/>
            <a:t>кръговата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рециклирането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училищата</a:t>
          </a:r>
          <a:endParaRPr lang="en-GB" sz="1800" kern="1200" dirty="0"/>
        </a:p>
      </dsp:txBody>
      <dsp:txXfrm>
        <a:off x="1064990" y="1765263"/>
        <a:ext cx="9660548" cy="814022"/>
      </dsp:txXfrm>
    </dsp:sp>
    <dsp:sp modelId="{8C912FE4-5E73-44BE-A85F-2B330E835542}">
      <dsp:nvSpPr>
        <dsp:cNvPr id="0" name=""/>
        <dsp:cNvSpPr/>
      </dsp:nvSpPr>
      <dsp:spPr>
        <a:xfrm>
          <a:off x="725556" y="1832840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791CA2-5DC0-4F93-96C4-FB5F284A7B1E}">
      <dsp:nvSpPr>
        <dsp:cNvPr id="0" name=""/>
        <dsp:cNvSpPr/>
      </dsp:nvSpPr>
      <dsp:spPr>
        <a:xfrm>
          <a:off x="1064990" y="2654001"/>
          <a:ext cx="9660548" cy="6645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Промотиране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дейности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подкрепа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рециклирането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иповторната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употреба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отпадъци</a:t>
          </a:r>
          <a:endParaRPr lang="ru-RU" sz="1800" kern="1200" dirty="0" smtClean="0"/>
        </a:p>
      </dsp:txBody>
      <dsp:txXfrm>
        <a:off x="1064990" y="2654001"/>
        <a:ext cx="9660548" cy="664589"/>
      </dsp:txXfrm>
    </dsp:sp>
    <dsp:sp modelId="{3F3FE56C-1EEF-4AAB-B3D7-6D1E467376A7}">
      <dsp:nvSpPr>
        <dsp:cNvPr id="0" name=""/>
        <dsp:cNvSpPr/>
      </dsp:nvSpPr>
      <dsp:spPr>
        <a:xfrm>
          <a:off x="725556" y="2646862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A5C9A-7BD5-492A-B3B7-A6F2699ED390}">
      <dsp:nvSpPr>
        <dsp:cNvPr id="0" name=""/>
        <dsp:cNvSpPr/>
      </dsp:nvSpPr>
      <dsp:spPr>
        <a:xfrm>
          <a:off x="860711" y="3417310"/>
          <a:ext cx="9864827" cy="767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Трансфер на </a:t>
          </a:r>
          <a:r>
            <a:rPr lang="ru-RU" sz="1800" kern="1200" dirty="0" err="1" smtClean="0"/>
            <a:t>добри</a:t>
          </a:r>
          <a:r>
            <a:rPr lang="ru-RU" sz="1800" kern="1200" dirty="0" smtClean="0"/>
            <a:t> практики за </a:t>
          </a:r>
          <a:r>
            <a:rPr lang="ru-RU" sz="1800" kern="1200" dirty="0" err="1" smtClean="0"/>
            <a:t>образователни</a:t>
          </a:r>
          <a:r>
            <a:rPr lang="ru-RU" sz="1800" kern="1200" dirty="0" smtClean="0"/>
            <a:t> кампании </a:t>
          </a:r>
          <a:r>
            <a:rPr lang="ru-RU" sz="1800" kern="1200" dirty="0" err="1" smtClean="0"/>
            <a:t>относно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кръговата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рециклирането</a:t>
          </a:r>
          <a:r>
            <a:rPr lang="ru-RU" sz="1800" kern="1200" dirty="0" smtClean="0"/>
            <a:t> в училища </a:t>
          </a:r>
          <a:r>
            <a:rPr lang="ru-RU" sz="1800" kern="1200" dirty="0" err="1" smtClean="0"/>
            <a:t>извън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партньорството</a:t>
          </a:r>
          <a:endParaRPr lang="ru-RU" sz="1800" kern="1200" dirty="0" smtClean="0"/>
        </a:p>
      </dsp:txBody>
      <dsp:txXfrm>
        <a:off x="860711" y="3417310"/>
        <a:ext cx="9864827" cy="767050"/>
      </dsp:txXfrm>
    </dsp:sp>
    <dsp:sp modelId="{BA089764-F5DC-4A7C-AFA9-3159359979E8}">
      <dsp:nvSpPr>
        <dsp:cNvPr id="0" name=""/>
        <dsp:cNvSpPr/>
      </dsp:nvSpPr>
      <dsp:spPr>
        <a:xfrm>
          <a:off x="521277" y="3461401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DA1FB-95B9-48C9-992B-A81D3CC76FE2}">
      <dsp:nvSpPr>
        <dsp:cNvPr id="0" name=""/>
        <dsp:cNvSpPr/>
      </dsp:nvSpPr>
      <dsp:spPr>
        <a:xfrm>
          <a:off x="555866" y="4383225"/>
          <a:ext cx="10170497" cy="489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08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Публичност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информираност</a:t>
          </a:r>
          <a:r>
            <a:rPr lang="ru-RU" sz="1800" kern="1200" dirty="0" smtClean="0"/>
            <a:t> за проекта</a:t>
          </a:r>
        </a:p>
      </dsp:txBody>
      <dsp:txXfrm>
        <a:off x="555866" y="4383225"/>
        <a:ext cx="10170497" cy="489757"/>
      </dsp:txXfrm>
    </dsp:sp>
    <dsp:sp modelId="{8D3011D2-7F00-47A5-B853-BF57176E9987}">
      <dsp:nvSpPr>
        <dsp:cNvPr id="0" name=""/>
        <dsp:cNvSpPr/>
      </dsp:nvSpPr>
      <dsp:spPr>
        <a:xfrm>
          <a:off x="74545" y="4275939"/>
          <a:ext cx="678867" cy="678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CF3E-20B9-401E-94B4-F334FE58761B}">
      <dsp:nvSpPr>
        <dsp:cNvPr id="0" name=""/>
        <dsp:cNvSpPr/>
      </dsp:nvSpPr>
      <dsp:spPr>
        <a:xfrm>
          <a:off x="16171" y="24580"/>
          <a:ext cx="47912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ЦЕЛ</a:t>
          </a:r>
          <a:endParaRPr lang="en-GB" sz="2000" kern="1200" dirty="0"/>
        </a:p>
      </dsp:txBody>
      <dsp:txXfrm>
        <a:off x="16171" y="24580"/>
        <a:ext cx="4791212" cy="576000"/>
      </dsp:txXfrm>
    </dsp:sp>
    <dsp:sp modelId="{F88DDB01-5B61-49F0-972D-F98E4FD881C7}">
      <dsp:nvSpPr>
        <dsp:cNvPr id="0" name=""/>
        <dsp:cNvSpPr/>
      </dsp:nvSpPr>
      <dsp:spPr>
        <a:xfrm>
          <a:off x="3403" y="600580"/>
          <a:ext cx="4816750" cy="3782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Да се </a:t>
          </a:r>
          <a:r>
            <a:rPr lang="ru-RU" sz="2000" kern="1200" dirty="0" err="1" smtClean="0"/>
            <a:t>разработят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програми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относно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кръгова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икономика</a:t>
          </a:r>
          <a:r>
            <a:rPr lang="ru-RU" sz="2000" kern="1200" dirty="0" smtClean="0"/>
            <a:t> и </a:t>
          </a:r>
          <a:r>
            <a:rPr lang="ru-RU" sz="2000" kern="1200" dirty="0" err="1" smtClean="0"/>
            <a:t>рециклиране</a:t>
          </a:r>
          <a:r>
            <a:rPr lang="ru-RU" sz="2000" kern="1200" dirty="0" smtClean="0"/>
            <a:t> </a:t>
          </a:r>
          <a:r>
            <a:rPr lang="ru-RU" sz="2000" kern="1200" dirty="0" smtClean="0"/>
            <a:t>и да се </a:t>
          </a:r>
          <a:r>
            <a:rPr lang="ru-RU" sz="2000" kern="1200" dirty="0" err="1" smtClean="0"/>
            <a:t>проведат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образователни</a:t>
          </a:r>
          <a:r>
            <a:rPr lang="ru-RU" sz="2000" kern="1200" dirty="0" smtClean="0"/>
            <a:t> кампании </a:t>
          </a:r>
          <a:r>
            <a:rPr lang="ru-RU" sz="2000" kern="1200" dirty="0" err="1" smtClean="0"/>
            <a:t>свързани</a:t>
          </a:r>
          <a:r>
            <a:rPr lang="ru-RU" sz="2000" kern="1200" dirty="0" smtClean="0"/>
            <a:t> с </a:t>
          </a:r>
          <a:r>
            <a:rPr lang="ru-RU" sz="2000" kern="1200" dirty="0" err="1" smtClean="0"/>
            <a:t>тях</a:t>
          </a:r>
          <a:r>
            <a:rPr lang="ru-RU" sz="2000" kern="1200" dirty="0" smtClean="0"/>
            <a:t>.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Интегриране на опита на партньора от Норвегия.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Организиране</a:t>
          </a:r>
          <a:r>
            <a:rPr lang="ru-RU" sz="2000" kern="1200" dirty="0" smtClean="0"/>
            <a:t> на 1-ви </a:t>
          </a:r>
          <a:r>
            <a:rPr lang="ru-RU" sz="2000" kern="1200" dirty="0" err="1" smtClean="0"/>
            <a:t>съвместен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уъркшоп</a:t>
          </a:r>
          <a:r>
            <a:rPr lang="ru-RU" sz="2000" kern="1200" dirty="0" smtClean="0"/>
            <a:t> в Норвегия за споделяне и трансфер на опит.</a:t>
          </a:r>
          <a:endParaRPr lang="en-GB" sz="2000" kern="1200" dirty="0"/>
        </a:p>
      </dsp:txBody>
      <dsp:txXfrm>
        <a:off x="3403" y="600580"/>
        <a:ext cx="4816750" cy="3782953"/>
      </dsp:txXfrm>
    </dsp:sp>
    <dsp:sp modelId="{DDAB52CD-C4D9-472C-896F-E5DA78C793B5}">
      <dsp:nvSpPr>
        <dsp:cNvPr id="0" name=""/>
        <dsp:cNvSpPr/>
      </dsp:nvSpPr>
      <dsp:spPr>
        <a:xfrm>
          <a:off x="5490922" y="24580"/>
          <a:ext cx="47912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РЕЗУЛТАТИ</a:t>
          </a:r>
          <a:endParaRPr lang="en-GB" sz="2000" kern="1200" dirty="0"/>
        </a:p>
      </dsp:txBody>
      <dsp:txXfrm>
        <a:off x="5490922" y="24580"/>
        <a:ext cx="4791212" cy="576000"/>
      </dsp:txXfrm>
    </dsp:sp>
    <dsp:sp modelId="{0F625F2F-1F33-46A5-BE97-96D40A122965}">
      <dsp:nvSpPr>
        <dsp:cNvPr id="0" name=""/>
        <dsp:cNvSpPr/>
      </dsp:nvSpPr>
      <dsp:spPr>
        <a:xfrm>
          <a:off x="5490922" y="600580"/>
          <a:ext cx="4791212" cy="3782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10 </a:t>
          </a:r>
          <a:r>
            <a:rPr lang="ru-RU" sz="2000" kern="1200" dirty="0" err="1" smtClean="0"/>
            <a:t>програми</a:t>
          </a:r>
          <a:r>
            <a:rPr lang="ru-RU" sz="2000" kern="1200" dirty="0" smtClean="0"/>
            <a:t> за </a:t>
          </a:r>
          <a:r>
            <a:rPr lang="ru-RU" sz="2000" kern="1200" dirty="0" err="1" smtClean="0"/>
            <a:t>ученици</a:t>
          </a:r>
          <a:r>
            <a:rPr lang="ru-RU" sz="2000" kern="1200" dirty="0" smtClean="0"/>
            <a:t> и учители;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10 кампании за </a:t>
          </a:r>
          <a:r>
            <a:rPr lang="ru-RU" sz="2000" kern="1200" dirty="0" err="1" smtClean="0"/>
            <a:t>осведомяване</a:t>
          </a:r>
          <a:r>
            <a:rPr lang="ru-RU" sz="2000" kern="1200" dirty="0" smtClean="0"/>
            <a:t>;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10 училища, в които са </a:t>
          </a:r>
          <a:r>
            <a:rPr lang="ru-RU" sz="2000" kern="1200" dirty="0" err="1" smtClean="0"/>
            <a:t>проведени</a:t>
          </a:r>
          <a:r>
            <a:rPr lang="ru-RU" sz="2000" kern="1200" dirty="0" smtClean="0"/>
            <a:t> кампании:</a:t>
          </a:r>
          <a:endParaRPr lang="en-GB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4 в Габрово</a:t>
          </a:r>
          <a:endParaRPr lang="en-GB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2 във В. Търново</a:t>
          </a:r>
          <a:endParaRPr lang="en-GB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2 в Шумен</a:t>
          </a:r>
          <a:endParaRPr lang="en-GB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2 в Пирдоп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 съвместен уъркшоп в Норвегия;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4 </a:t>
          </a:r>
          <a:r>
            <a:rPr lang="ru-RU" sz="2000" kern="1200" dirty="0" err="1" smtClean="0"/>
            <a:t>трансферирани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програми</a:t>
          </a:r>
          <a:r>
            <a:rPr lang="ru-RU" sz="2000" kern="1200" dirty="0" smtClean="0"/>
            <a:t>;</a:t>
          </a:r>
          <a:endParaRPr lang="en-GB" sz="2000" kern="1200" dirty="0"/>
        </a:p>
      </dsp:txBody>
      <dsp:txXfrm>
        <a:off x="5490922" y="600580"/>
        <a:ext cx="4791212" cy="3782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CF3E-20B9-401E-94B4-F334FE58761B}">
      <dsp:nvSpPr>
        <dsp:cNvPr id="0" name=""/>
        <dsp:cNvSpPr/>
      </dsp:nvSpPr>
      <dsp:spPr>
        <a:xfrm>
          <a:off x="23842" y="-155085"/>
          <a:ext cx="4786534" cy="31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ЦЕЛ</a:t>
          </a:r>
          <a:endParaRPr lang="en-GB" sz="1400" kern="1200" dirty="0"/>
        </a:p>
      </dsp:txBody>
      <dsp:txXfrm>
        <a:off x="23842" y="-155085"/>
        <a:ext cx="4786534" cy="310170"/>
      </dsp:txXfrm>
    </dsp:sp>
    <dsp:sp modelId="{F88DDB01-5B61-49F0-972D-F98E4FD881C7}">
      <dsp:nvSpPr>
        <dsp:cNvPr id="0" name=""/>
        <dsp:cNvSpPr/>
      </dsp:nvSpPr>
      <dsp:spPr>
        <a:xfrm>
          <a:off x="11086" y="155085"/>
          <a:ext cx="4812046" cy="44622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Да се </a:t>
          </a:r>
          <a:r>
            <a:rPr lang="ru-RU" sz="1800" kern="1200" dirty="0" err="1" smtClean="0"/>
            <a:t>разработят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проведат</a:t>
          </a:r>
          <a:r>
            <a:rPr lang="ru-RU" sz="1800" kern="1200" dirty="0" smtClean="0"/>
            <a:t> кампании за </a:t>
          </a:r>
          <a:r>
            <a:rPr lang="ru-RU" sz="1800" kern="1200" dirty="0" err="1" smtClean="0"/>
            <a:t>повишаване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осведомеността</a:t>
          </a:r>
          <a:r>
            <a:rPr lang="ru-RU" sz="1800" kern="1200" dirty="0" smtClean="0"/>
            <a:t> по отношение на </a:t>
          </a:r>
          <a:r>
            <a:rPr lang="ru-RU" sz="1800" kern="1200" dirty="0" err="1" smtClean="0"/>
            <a:t>кръговата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рециклирането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училищата</a:t>
          </a:r>
          <a:r>
            <a:rPr lang="ru-RU" sz="1800" kern="1200" dirty="0" smtClean="0"/>
            <a:t> в Габрово, В. </a:t>
          </a:r>
          <a:r>
            <a:rPr lang="ru-RU" sz="1800" kern="1200" dirty="0" err="1" smtClean="0"/>
            <a:t>Търново</a:t>
          </a:r>
          <a:r>
            <a:rPr lang="ru-RU" sz="1800" kern="1200" dirty="0" smtClean="0"/>
            <a:t>, Шумен и </a:t>
          </a:r>
          <a:r>
            <a:rPr lang="ru-RU" sz="1800" kern="1200" dirty="0" err="1" smtClean="0"/>
            <a:t>Пирдоп</a:t>
          </a:r>
          <a:r>
            <a:rPr lang="ru-RU" sz="1800" kern="1200" dirty="0" smtClean="0"/>
            <a:t>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Интегриране на опита на партньора от Норвегия.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Организиране</a:t>
          </a:r>
          <a:r>
            <a:rPr lang="ru-RU" sz="1800" kern="1200" dirty="0" smtClean="0"/>
            <a:t> на 2-ри </a:t>
          </a:r>
          <a:r>
            <a:rPr lang="ru-RU" sz="1800" kern="1200" dirty="0" err="1" smtClean="0"/>
            <a:t>съвместен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уъркшоп</a:t>
          </a:r>
          <a:r>
            <a:rPr lang="ru-RU" sz="1800" kern="1200" dirty="0" smtClean="0"/>
            <a:t> в Норвегия.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Кампаниите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насочени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към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учениците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учителите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широката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общественост</a:t>
          </a:r>
          <a:r>
            <a:rPr lang="ru-RU" sz="1800" kern="1200" dirty="0" smtClean="0"/>
            <a:t> в Габрово, В. </a:t>
          </a:r>
          <a:r>
            <a:rPr lang="ru-RU" sz="1800" kern="1200" dirty="0" err="1" smtClean="0"/>
            <a:t>Търново</a:t>
          </a:r>
          <a:r>
            <a:rPr lang="ru-RU" sz="1800" kern="1200" dirty="0" smtClean="0"/>
            <a:t>, Шумен и </a:t>
          </a:r>
          <a:r>
            <a:rPr lang="ru-RU" sz="1800" kern="1200" dirty="0" err="1" smtClean="0"/>
            <a:t>Пирдоп</a:t>
          </a:r>
          <a:r>
            <a:rPr lang="ru-RU" sz="1800" kern="1200" dirty="0" smtClean="0"/>
            <a:t> и в </a:t>
          </a:r>
          <a:r>
            <a:rPr lang="ru-RU" sz="1800" kern="1200" dirty="0" err="1" smtClean="0"/>
            <a:t>други</a:t>
          </a:r>
          <a:r>
            <a:rPr lang="ru-RU" sz="1800" kern="1200" dirty="0" smtClean="0"/>
            <a:t> училища </a:t>
          </a:r>
          <a:r>
            <a:rPr lang="ru-RU" sz="1800" kern="1200" dirty="0" err="1" smtClean="0"/>
            <a:t>извън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партньорството</a:t>
          </a:r>
          <a:r>
            <a:rPr lang="ru-RU" sz="1800" kern="1200" dirty="0" smtClean="0"/>
            <a:t>.</a:t>
          </a:r>
          <a:endParaRPr lang="en-GB" sz="1800" kern="1200" dirty="0"/>
        </a:p>
      </dsp:txBody>
      <dsp:txXfrm>
        <a:off x="11086" y="155085"/>
        <a:ext cx="4812046" cy="4462270"/>
      </dsp:txXfrm>
    </dsp:sp>
    <dsp:sp modelId="{DDAB52CD-C4D9-472C-896F-E5DA78C793B5}">
      <dsp:nvSpPr>
        <dsp:cNvPr id="0" name=""/>
        <dsp:cNvSpPr/>
      </dsp:nvSpPr>
      <dsp:spPr>
        <a:xfrm>
          <a:off x="5492592" y="0"/>
          <a:ext cx="4781859" cy="31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РЕЗУЛТАТИ</a:t>
          </a:r>
          <a:endParaRPr lang="en-GB" sz="1000" kern="1200" dirty="0"/>
        </a:p>
      </dsp:txBody>
      <dsp:txXfrm>
        <a:off x="5492592" y="0"/>
        <a:ext cx="4781859" cy="310170"/>
      </dsp:txXfrm>
    </dsp:sp>
    <dsp:sp modelId="{0F625F2F-1F33-46A5-BE97-96D40A122965}">
      <dsp:nvSpPr>
        <dsp:cNvPr id="0" name=""/>
        <dsp:cNvSpPr/>
      </dsp:nvSpPr>
      <dsp:spPr>
        <a:xfrm>
          <a:off x="5492592" y="310170"/>
          <a:ext cx="4781859" cy="4152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12 кампании в 8 училища;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4 кампании за местната общност;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Закупено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оборудване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във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връзка</a:t>
          </a:r>
          <a:r>
            <a:rPr lang="ru-RU" sz="1800" kern="1200" dirty="0" smtClean="0"/>
            <a:t> с </a:t>
          </a:r>
          <a:r>
            <a:rPr lang="ru-RU" sz="1800" kern="1200" dirty="0" err="1" smtClean="0"/>
            <a:t>прилагане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рециклиране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кръгова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училищата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партньори</a:t>
          </a:r>
          <a:r>
            <a:rPr lang="ru-RU" sz="1800" kern="1200" dirty="0" smtClean="0"/>
            <a:t> по проекта:</a:t>
          </a:r>
          <a:endParaRPr lang="en-GB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	45 </a:t>
          </a:r>
          <a:r>
            <a:rPr lang="ru-RU" sz="1800" kern="1200" dirty="0" err="1" smtClean="0"/>
            <a:t>съда</a:t>
          </a:r>
          <a:r>
            <a:rPr lang="ru-RU" sz="1800" kern="1200" dirty="0" smtClean="0"/>
            <a:t> за </a:t>
          </a:r>
          <a:r>
            <a:rPr lang="ru-RU" sz="1800" kern="1200" dirty="0" err="1" smtClean="0"/>
            <a:t>разделно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събиране</a:t>
          </a:r>
          <a:endParaRPr lang="en-GB" sz="1800" kern="1200" dirty="0" smtClean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	15 </a:t>
          </a:r>
          <a:r>
            <a:rPr lang="bg-BG" sz="1800" kern="1200" dirty="0" err="1" smtClean="0"/>
            <a:t>компостера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 съвместен уъркшоп в Норвегия;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2 </a:t>
          </a:r>
          <a:r>
            <a:rPr lang="ru-RU" sz="1800" kern="1200" dirty="0" err="1" smtClean="0"/>
            <a:t>трансферирани</a:t>
          </a:r>
          <a:r>
            <a:rPr lang="ru-RU" sz="1800" kern="1200" dirty="0" smtClean="0"/>
            <a:t> кампании;</a:t>
          </a:r>
          <a:endParaRPr lang="en-GB" sz="1800" kern="1200" dirty="0"/>
        </a:p>
      </dsp:txBody>
      <dsp:txXfrm>
        <a:off x="5492592" y="310170"/>
        <a:ext cx="4781859" cy="4152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CF3E-20B9-401E-94B4-F334FE58761B}">
      <dsp:nvSpPr>
        <dsp:cNvPr id="0" name=""/>
        <dsp:cNvSpPr/>
      </dsp:nvSpPr>
      <dsp:spPr>
        <a:xfrm>
          <a:off x="16171" y="27341"/>
          <a:ext cx="4791212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300" kern="1200" dirty="0" smtClean="0"/>
            <a:t>ЦЕЛ</a:t>
          </a:r>
          <a:endParaRPr lang="en-GB" sz="1300" kern="1200" dirty="0"/>
        </a:p>
      </dsp:txBody>
      <dsp:txXfrm>
        <a:off x="16171" y="27341"/>
        <a:ext cx="4791212" cy="374400"/>
      </dsp:txXfrm>
    </dsp:sp>
    <dsp:sp modelId="{F88DDB01-5B61-49F0-972D-F98E4FD881C7}">
      <dsp:nvSpPr>
        <dsp:cNvPr id="0" name=""/>
        <dsp:cNvSpPr/>
      </dsp:nvSpPr>
      <dsp:spPr>
        <a:xfrm>
          <a:off x="3403" y="401741"/>
          <a:ext cx="4816750" cy="4353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да се </a:t>
          </a:r>
          <a:r>
            <a:rPr lang="ru-RU" sz="2000" kern="1200" dirty="0" err="1" smtClean="0"/>
            <a:t>промотират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дейности</a:t>
          </a:r>
          <a:r>
            <a:rPr lang="ru-RU" sz="2000" kern="1200" dirty="0" smtClean="0"/>
            <a:t> в </a:t>
          </a:r>
          <a:r>
            <a:rPr lang="ru-RU" sz="2000" kern="1200" dirty="0" err="1" smtClean="0"/>
            <a:t>подкрепа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рециклиранетои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повторната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употреба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отпадъци</a:t>
          </a:r>
          <a:r>
            <a:rPr lang="ru-RU" sz="2000" kern="1200" dirty="0" smtClean="0"/>
            <a:t> чрез: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създаване</a:t>
          </a:r>
          <a:r>
            <a:rPr lang="ru-RU" sz="2000" kern="1200" dirty="0" smtClean="0"/>
            <a:t> и </a:t>
          </a:r>
          <a:r>
            <a:rPr lang="ru-RU" sz="2000" kern="1200" dirty="0" err="1" smtClean="0"/>
            <a:t>разпространение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информационни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материали</a:t>
          </a:r>
          <a:r>
            <a:rPr lang="ru-RU" sz="2000" kern="1200" dirty="0" smtClean="0"/>
            <a:t>;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Организиране на събития – открити уроци, състезания, изложби, работилници, базар, демонстрации, прожекции на филми свързани с темата и др.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Достигнати над 3000 ученика; над 350 учители; над 20 000 от местното население;</a:t>
          </a:r>
          <a:endParaRPr lang="en-GB" sz="2000" kern="1200" dirty="0"/>
        </a:p>
      </dsp:txBody>
      <dsp:txXfrm>
        <a:off x="3403" y="401741"/>
        <a:ext cx="4816750" cy="4353570"/>
      </dsp:txXfrm>
    </dsp:sp>
    <dsp:sp modelId="{DDAB52CD-C4D9-472C-896F-E5DA78C793B5}">
      <dsp:nvSpPr>
        <dsp:cNvPr id="0" name=""/>
        <dsp:cNvSpPr/>
      </dsp:nvSpPr>
      <dsp:spPr>
        <a:xfrm>
          <a:off x="5490922" y="27341"/>
          <a:ext cx="4791212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300" kern="1200" dirty="0" smtClean="0"/>
            <a:t>РЕЗУЛТАТИ</a:t>
          </a:r>
          <a:endParaRPr lang="en-GB" sz="1300" kern="1200" dirty="0"/>
        </a:p>
      </dsp:txBody>
      <dsp:txXfrm>
        <a:off x="5490922" y="27341"/>
        <a:ext cx="4791212" cy="374400"/>
      </dsp:txXfrm>
    </dsp:sp>
    <dsp:sp modelId="{0F625F2F-1F33-46A5-BE97-96D40A122965}">
      <dsp:nvSpPr>
        <dsp:cNvPr id="0" name=""/>
        <dsp:cNvSpPr/>
      </dsp:nvSpPr>
      <dsp:spPr>
        <a:xfrm>
          <a:off x="5490922" y="401741"/>
          <a:ext cx="4791212" cy="4353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1000 пакета с </a:t>
          </a:r>
          <a:r>
            <a:rPr lang="ru-RU" sz="1600" kern="1200" dirty="0" err="1" smtClean="0"/>
            <a:t>информационни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материали</a:t>
          </a:r>
          <a:r>
            <a:rPr lang="ru-RU" sz="1600" kern="1200" dirty="0" smtClean="0"/>
            <a:t>;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5 </a:t>
          </a:r>
          <a:r>
            <a:rPr lang="ru-RU" sz="1600" kern="1200" dirty="0" err="1" smtClean="0"/>
            <a:t>открити</a:t>
          </a:r>
          <a:r>
            <a:rPr lang="ru-RU" sz="1600" kern="1200" dirty="0" smtClean="0"/>
            <a:t> урока по </a:t>
          </a:r>
          <a:r>
            <a:rPr lang="ru-RU" sz="1600" kern="1200" dirty="0" err="1" smtClean="0"/>
            <a:t>Приложно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изкуство</a:t>
          </a:r>
          <a:r>
            <a:rPr lang="ru-RU" sz="1600" kern="1200" dirty="0" smtClean="0"/>
            <a:t>;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5 работилници „Абстрактно“ изкуство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5 базара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1 изложба на картички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1 състезание между училищата на тема Рециклирам разумно;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1 изработен макет на компостер;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10 посещения на училища от областите Габрово, Шумен, В.Търново, София, за да се демонстрира как се прави компостер и се компостира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4 прожекция на филми за отпадъците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6 демонстрации</a:t>
          </a:r>
          <a:endParaRPr lang="en-GB" sz="1600" kern="1200" dirty="0"/>
        </a:p>
      </dsp:txBody>
      <dsp:txXfrm>
        <a:off x="5490922" y="401741"/>
        <a:ext cx="4791212" cy="43535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CF3E-20B9-401E-94B4-F334FE58761B}">
      <dsp:nvSpPr>
        <dsp:cNvPr id="0" name=""/>
        <dsp:cNvSpPr/>
      </dsp:nvSpPr>
      <dsp:spPr>
        <a:xfrm>
          <a:off x="16171" y="210118"/>
          <a:ext cx="4791212" cy="615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ЦЕЛ</a:t>
          </a:r>
          <a:endParaRPr lang="en-GB" sz="1800" kern="1200" dirty="0"/>
        </a:p>
      </dsp:txBody>
      <dsp:txXfrm>
        <a:off x="16171" y="210118"/>
        <a:ext cx="4791212" cy="615626"/>
      </dsp:txXfrm>
    </dsp:sp>
    <dsp:sp modelId="{F88DDB01-5B61-49F0-972D-F98E4FD881C7}">
      <dsp:nvSpPr>
        <dsp:cNvPr id="0" name=""/>
        <dsp:cNvSpPr/>
      </dsp:nvSpPr>
      <dsp:spPr>
        <a:xfrm>
          <a:off x="0" y="832288"/>
          <a:ext cx="4816750" cy="3784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Трансфер на </a:t>
          </a:r>
          <a:r>
            <a:rPr lang="ru-RU" sz="1800" kern="1200" dirty="0" err="1" smtClean="0"/>
            <a:t>добри</a:t>
          </a:r>
          <a:r>
            <a:rPr lang="ru-RU" sz="1800" kern="1200" dirty="0" smtClean="0"/>
            <a:t> практики за </a:t>
          </a:r>
          <a:r>
            <a:rPr lang="ru-RU" sz="1800" kern="1200" dirty="0" err="1" smtClean="0"/>
            <a:t>образователни</a:t>
          </a:r>
          <a:r>
            <a:rPr lang="ru-RU" sz="1800" kern="1200" dirty="0" smtClean="0"/>
            <a:t> кампании </a:t>
          </a:r>
          <a:r>
            <a:rPr lang="ru-RU" sz="1800" kern="1200" dirty="0" err="1" smtClean="0"/>
            <a:t>относно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кръговата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икономика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рециклирането</a:t>
          </a:r>
          <a:r>
            <a:rPr lang="ru-RU" sz="1800" kern="1200" dirty="0" smtClean="0"/>
            <a:t>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Трансферът</a:t>
          </a:r>
          <a:r>
            <a:rPr lang="ru-RU" sz="1800" kern="1200" dirty="0" smtClean="0"/>
            <a:t> е </a:t>
          </a:r>
          <a:r>
            <a:rPr lang="ru-RU" sz="1800" kern="1200" dirty="0" err="1" smtClean="0"/>
            <a:t>насочен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към</a:t>
          </a:r>
          <a:r>
            <a:rPr lang="ru-RU" sz="1800" kern="1200" dirty="0" smtClean="0"/>
            <a:t> училища, </a:t>
          </a:r>
          <a:r>
            <a:rPr lang="ru-RU" sz="1800" kern="1200" dirty="0" err="1" smtClean="0"/>
            <a:t>които</a:t>
          </a:r>
          <a:r>
            <a:rPr lang="ru-RU" sz="1800" kern="1200" dirty="0" smtClean="0"/>
            <a:t> не </a:t>
          </a:r>
          <a:r>
            <a:rPr lang="ru-RU" sz="1800" kern="1200" dirty="0" err="1" smtClean="0"/>
            <a:t>са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включени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проектните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дейности</a:t>
          </a:r>
          <a:r>
            <a:rPr lang="ru-RU" sz="1800" kern="1200" dirty="0" smtClean="0"/>
            <a:t> от </a:t>
          </a:r>
          <a:r>
            <a:rPr lang="ru-RU" sz="1800" kern="1200" dirty="0" err="1" smtClean="0"/>
            <a:t>територията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областите</a:t>
          </a:r>
          <a:r>
            <a:rPr lang="ru-RU" sz="1800" kern="1200" dirty="0" smtClean="0"/>
            <a:t> Шумен, Габрово, </a:t>
          </a:r>
          <a:r>
            <a:rPr lang="ru-RU" sz="1800" kern="1200" dirty="0" err="1" smtClean="0"/>
            <a:t>В.Търново</a:t>
          </a:r>
          <a:r>
            <a:rPr lang="ru-RU" sz="1800" kern="1200" dirty="0" smtClean="0"/>
            <a:t> и София.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Фокусът</a:t>
          </a:r>
          <a:r>
            <a:rPr lang="ru-RU" sz="1800" kern="1200" dirty="0" smtClean="0"/>
            <a:t> е </a:t>
          </a:r>
          <a:r>
            <a:rPr lang="ru-RU" sz="1800" kern="1200" dirty="0" err="1" smtClean="0"/>
            <a:t>върху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училищата</a:t>
          </a:r>
          <a:r>
            <a:rPr lang="ru-RU" sz="1800" kern="1200" dirty="0" smtClean="0"/>
            <a:t> от </a:t>
          </a:r>
          <a:r>
            <a:rPr lang="ru-RU" sz="1800" kern="1200" dirty="0" err="1" smtClean="0"/>
            <a:t>малките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населени</a:t>
          </a:r>
          <a:r>
            <a:rPr lang="ru-RU" sz="1800" kern="1200" dirty="0" smtClean="0"/>
            <a:t> места и </a:t>
          </a:r>
          <a:r>
            <a:rPr lang="ru-RU" sz="1800" kern="1200" dirty="0" err="1" smtClean="0"/>
            <a:t>тези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които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обичайно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остават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извън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обсега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проектите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инициативите</a:t>
          </a:r>
          <a:r>
            <a:rPr lang="ru-RU" sz="1800" kern="1200" dirty="0" smtClean="0"/>
            <a:t>.</a:t>
          </a:r>
          <a:endParaRPr lang="en-GB" sz="1800" kern="1200" dirty="0"/>
        </a:p>
      </dsp:txBody>
      <dsp:txXfrm>
        <a:off x="0" y="832288"/>
        <a:ext cx="4816750" cy="3784153"/>
      </dsp:txXfrm>
    </dsp:sp>
    <dsp:sp modelId="{DDAB52CD-C4D9-472C-896F-E5DA78C793B5}">
      <dsp:nvSpPr>
        <dsp:cNvPr id="0" name=""/>
        <dsp:cNvSpPr/>
      </dsp:nvSpPr>
      <dsp:spPr>
        <a:xfrm>
          <a:off x="5490922" y="227629"/>
          <a:ext cx="4791212" cy="6548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РЕЗУЛТАТИ</a:t>
          </a:r>
          <a:endParaRPr lang="en-GB" sz="1800" kern="1200" dirty="0"/>
        </a:p>
      </dsp:txBody>
      <dsp:txXfrm>
        <a:off x="5490922" y="227629"/>
        <a:ext cx="4791212" cy="654862"/>
      </dsp:txXfrm>
    </dsp:sp>
    <dsp:sp modelId="{0F625F2F-1F33-46A5-BE97-96D40A122965}">
      <dsp:nvSpPr>
        <dsp:cNvPr id="0" name=""/>
        <dsp:cNvSpPr/>
      </dsp:nvSpPr>
      <dsp:spPr>
        <a:xfrm>
          <a:off x="5490922" y="892637"/>
          <a:ext cx="4791212" cy="3616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 план за трансфер на </a:t>
          </a:r>
          <a:r>
            <a:rPr lang="ru-RU" sz="1800" kern="1200" dirty="0" err="1" smtClean="0"/>
            <a:t>добри</a:t>
          </a:r>
          <a:r>
            <a:rPr lang="ru-RU" sz="1800" kern="1200" dirty="0" smtClean="0"/>
            <a:t> практики;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2 уъркшопа в областите Габрово, Шумен, В. Търново, София;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3 уебинара;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10 трансферирани добри практики за образователни кампании;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3 броя интерактивно съдържание с добри практики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15 училища включени в трансфера;</a:t>
          </a:r>
          <a:endParaRPr lang="en-GB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1500 участника (ученици, учители, заинтересовани страни).</a:t>
          </a:r>
          <a:endParaRPr lang="en-GB" sz="1800" kern="1200" dirty="0" smtClean="0"/>
        </a:p>
      </dsp:txBody>
      <dsp:txXfrm>
        <a:off x="5490922" y="892637"/>
        <a:ext cx="4791212" cy="36163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CF3E-20B9-401E-94B4-F334FE58761B}">
      <dsp:nvSpPr>
        <dsp:cNvPr id="0" name=""/>
        <dsp:cNvSpPr/>
      </dsp:nvSpPr>
      <dsp:spPr>
        <a:xfrm>
          <a:off x="16171" y="288686"/>
          <a:ext cx="4791212" cy="35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ЦЕЛ</a:t>
          </a:r>
          <a:endParaRPr lang="en-GB" sz="1800" kern="1200" dirty="0"/>
        </a:p>
      </dsp:txBody>
      <dsp:txXfrm>
        <a:off x="16171" y="288686"/>
        <a:ext cx="4791212" cy="353110"/>
      </dsp:txXfrm>
    </dsp:sp>
    <dsp:sp modelId="{F88DDB01-5B61-49F0-972D-F98E4FD881C7}">
      <dsp:nvSpPr>
        <dsp:cNvPr id="0" name=""/>
        <dsp:cNvSpPr/>
      </dsp:nvSpPr>
      <dsp:spPr>
        <a:xfrm>
          <a:off x="0" y="652741"/>
          <a:ext cx="4816750" cy="38501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Целта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тази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дейност</a:t>
          </a:r>
          <a:r>
            <a:rPr lang="ru-RU" sz="1800" kern="1200" dirty="0" smtClean="0"/>
            <a:t> е </a:t>
          </a:r>
          <a:r>
            <a:rPr lang="ru-RU" sz="1800" kern="1200" dirty="0" err="1" smtClean="0"/>
            <a:t>осигуряване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публичност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съгласно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ръководството</a:t>
          </a:r>
          <a:r>
            <a:rPr lang="ru-RU" sz="1800" kern="1200" dirty="0" smtClean="0"/>
            <a:t> за </a:t>
          </a:r>
          <a:r>
            <a:rPr lang="ru-RU" sz="1800" kern="1200" dirty="0" err="1" smtClean="0"/>
            <a:t>комуникация</a:t>
          </a:r>
          <a:r>
            <a:rPr lang="ru-RU" sz="1800" kern="1200" dirty="0" smtClean="0"/>
            <a:t> и дизайн на </a:t>
          </a:r>
          <a:r>
            <a:rPr lang="ru-RU" sz="1800" kern="1200" dirty="0" err="1" smtClean="0"/>
            <a:t>Финансовия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механизъм</a:t>
          </a:r>
          <a:r>
            <a:rPr lang="ru-RU" sz="1800" kern="1200" dirty="0" smtClean="0"/>
            <a:t> на ЕИП за 2014 - 2020. 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Всички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материали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относно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информацията</a:t>
          </a:r>
          <a:r>
            <a:rPr lang="ru-RU" sz="1800" kern="1200" dirty="0" smtClean="0"/>
            <a:t> и </a:t>
          </a:r>
          <a:r>
            <a:rPr lang="ru-RU" sz="1800" kern="1200" dirty="0" err="1" smtClean="0"/>
            <a:t>публичността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свързани</a:t>
          </a:r>
          <a:r>
            <a:rPr lang="ru-RU" sz="1800" kern="1200" dirty="0" smtClean="0"/>
            <a:t> с </a:t>
          </a:r>
          <a:r>
            <a:rPr lang="ru-RU" sz="1800" kern="1200" dirty="0" err="1" smtClean="0"/>
            <a:t>Финансовия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механизъм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бъдат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съответствие</a:t>
          </a:r>
          <a:r>
            <a:rPr lang="ru-RU" sz="1800" kern="1200" dirty="0" smtClean="0"/>
            <a:t> с </a:t>
          </a:r>
          <a:r>
            <a:rPr lang="ru-RU" sz="1800" kern="1200" dirty="0" err="1" smtClean="0"/>
            <a:t>изискванията</a:t>
          </a:r>
          <a:r>
            <a:rPr lang="ru-RU" sz="1800" kern="1200" dirty="0" smtClean="0"/>
            <a:t> за информация и </a:t>
          </a:r>
          <a:r>
            <a:rPr lang="ru-RU" sz="1800" kern="1200" dirty="0" err="1" smtClean="0"/>
            <a:t>публичност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програмата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достъпни</a:t>
          </a:r>
          <a:r>
            <a:rPr lang="ru-RU" sz="1800" kern="1200" dirty="0" smtClean="0"/>
            <a:t> наwww.eeagrants.bg.</a:t>
          </a:r>
          <a:endParaRPr lang="en-GB" sz="1800" kern="1200" dirty="0"/>
        </a:p>
      </dsp:txBody>
      <dsp:txXfrm>
        <a:off x="0" y="652741"/>
        <a:ext cx="4816750" cy="3850126"/>
      </dsp:txXfrm>
    </dsp:sp>
    <dsp:sp modelId="{DDAB52CD-C4D9-472C-896F-E5DA78C793B5}">
      <dsp:nvSpPr>
        <dsp:cNvPr id="0" name=""/>
        <dsp:cNvSpPr/>
      </dsp:nvSpPr>
      <dsp:spPr>
        <a:xfrm>
          <a:off x="5490922" y="317353"/>
          <a:ext cx="4791212" cy="375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РЕЗУЛТАТИ</a:t>
          </a:r>
          <a:endParaRPr lang="en-GB" sz="1800" kern="1200" dirty="0"/>
        </a:p>
      </dsp:txBody>
      <dsp:txXfrm>
        <a:off x="5490922" y="317353"/>
        <a:ext cx="4791212" cy="375615"/>
      </dsp:txXfrm>
    </dsp:sp>
    <dsp:sp modelId="{0F625F2F-1F33-46A5-BE97-96D40A122965}">
      <dsp:nvSpPr>
        <dsp:cNvPr id="0" name=""/>
        <dsp:cNvSpPr/>
      </dsp:nvSpPr>
      <dsp:spPr>
        <a:xfrm>
          <a:off x="5490922" y="703291"/>
          <a:ext cx="4791212" cy="3679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изготвени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материали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свързани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със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събития</a:t>
          </a:r>
          <a:r>
            <a:rPr lang="ru-RU" sz="1800" kern="1200" dirty="0" smtClean="0"/>
            <a:t>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500 плаката;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7 банера;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10 прес-съобщения;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1 пресконференция в България;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50 публикации в медии, интернет страници, групи всоциалните мрежи;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10 организирани срещи с медии;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1200 листовки;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20 000 непреки участници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4 онлайн бюлетина</a:t>
          </a:r>
          <a:endParaRPr lang="en-GB" sz="1800" kern="1200" dirty="0"/>
        </a:p>
      </dsp:txBody>
      <dsp:txXfrm>
        <a:off x="5490922" y="703291"/>
        <a:ext cx="4791212" cy="367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67270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74077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77943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00569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47367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6163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1549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99394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8971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6358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01461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52657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63477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3009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34926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8145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9495-B18B-48C0-BF28-44D885BAB248}" type="datetimeFigureOut">
              <a:rPr lang="en-GB" smtClean="0"/>
              <a:t>04/12/2021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17554C-D717-4DED-99F9-0E1FA25D2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  <p:sldLayoutId id="2147484048" r:id="rId12"/>
    <p:sldLayoutId id="2147484049" r:id="rId13"/>
    <p:sldLayoutId id="2147484050" r:id="rId14"/>
    <p:sldLayoutId id="2147484051" r:id="rId15"/>
    <p:sldLayoutId id="2147484052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eagrants.bg/" TargetMode="External"/><Relationship Id="rId5" Type="http://schemas.openxmlformats.org/officeDocument/2006/relationships/hyperlink" Target="mailto:pgtgabrovo@globcom.net" TargetMode="External"/><Relationship Id="rId4" Type="http://schemas.openxmlformats.org/officeDocument/2006/relationships/hyperlink" Target="mailto:office.nfp@government.b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392" y="2117197"/>
            <a:ext cx="9144748" cy="2363363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Представяне</a:t>
            </a:r>
            <a:r>
              <a:rPr lang="ru-R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проект:</a:t>
            </a:r>
            <a:br>
              <a:rPr lang="ru-RU" sz="3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Повишаване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осведомеността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по отношение на </a:t>
            </a:r>
            <a:r>
              <a:rPr lang="ru-RU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управлението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ресурсите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рециклиране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отпадъци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кръгова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икономика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сред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образователните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институции (училища) и </a:t>
            </a:r>
            <a:r>
              <a:rPr lang="ru-RU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населението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545" y="5337654"/>
            <a:ext cx="11073378" cy="1392330"/>
          </a:xfrm>
        </p:spPr>
        <p:txBody>
          <a:bodyPr>
            <a:noAutofit/>
          </a:bodyPr>
          <a:lstStyle/>
          <a:p>
            <a:pPr algn="r"/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Европа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r"/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Проект „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Повишаване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осведомеността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по отношение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управлението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ресурсите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рециклиране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отпадъци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кръгова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икономика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сред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образователните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институции (училища) и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населението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с номер BGENVIRONMENT-3.001-0011-C01 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 с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финансовата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подкрепа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ОП 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Опазване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околната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среда и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климатични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промени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2014-2021“ чрез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511" y="118872"/>
            <a:ext cx="1826412" cy="14356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2334986" cy="9601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111589" y="204830"/>
            <a:ext cx="67323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Програма: „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Опазване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околната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среда и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климатични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промени</a:t>
            </a:r>
            <a:r>
              <a:rPr lang="bg-BG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algn="ctr"/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Процедура: „Малка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грантова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схема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кръгова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икономика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algn="ctr"/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 МЕХАНИЗЪМ НА ЕВРОПЕЙСКОТО ИКОНОМИЧЕСКО ПРОСТРАНСТВО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94392" y="4673945"/>
            <a:ext cx="9144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Професионална гимназия по туризъм „Пенчо Семов“ - Габрово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976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299" y="237745"/>
            <a:ext cx="9122108" cy="1024128"/>
          </a:xfrm>
        </p:spPr>
        <p:txBody>
          <a:bodyPr>
            <a:noAutofit/>
          </a:bodyPr>
          <a:lstStyle/>
          <a:p>
            <a:r>
              <a:rPr lang="bg-BG" sz="2000" dirty="0" smtClean="0"/>
              <a:t>Дейност 6</a:t>
            </a:r>
            <a:br>
              <a:rPr lang="bg-BG" sz="2000" dirty="0" smtClean="0"/>
            </a:br>
            <a:r>
              <a:rPr lang="ru-RU" sz="2000" dirty="0" err="1" smtClean="0"/>
              <a:t>Публичност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err="1"/>
              <a:t>информираност</a:t>
            </a:r>
            <a:r>
              <a:rPr lang="ru-RU" sz="2000" dirty="0"/>
              <a:t> за </a:t>
            </a:r>
            <a:r>
              <a:rPr lang="ru-RU" sz="2000" dirty="0" smtClean="0"/>
              <a:t>проекта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051152"/>
              </p:ext>
            </p:extLst>
          </p:nvPr>
        </p:nvGraphicFramePr>
        <p:xfrm>
          <a:off x="1391348" y="1261873"/>
          <a:ext cx="10285539" cy="4700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8442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552" y="2487168"/>
            <a:ext cx="9854610" cy="3424054"/>
          </a:xfrm>
        </p:spPr>
        <p:txBody>
          <a:bodyPr/>
          <a:lstStyle/>
          <a:p>
            <a:pPr marL="0" indent="0">
              <a:buNone/>
            </a:pPr>
            <a:r>
              <a:rPr lang="bg-BG" b="1" dirty="0" smtClean="0"/>
              <a:t>Полезни контакти:</a:t>
            </a:r>
          </a:p>
          <a:p>
            <a:r>
              <a:rPr lang="ru-RU" dirty="0" err="1"/>
              <a:t>Национално</a:t>
            </a:r>
            <a:r>
              <a:rPr lang="ru-RU" dirty="0"/>
              <a:t> координационно </a:t>
            </a:r>
            <a:r>
              <a:rPr lang="ru-RU" dirty="0" smtClean="0"/>
              <a:t>звено: +</a:t>
            </a:r>
            <a:r>
              <a:rPr lang="ru-RU" dirty="0"/>
              <a:t>359 2 940 20 </a:t>
            </a:r>
            <a:r>
              <a:rPr lang="ru-RU" dirty="0" smtClean="0"/>
              <a:t>59; </a:t>
            </a:r>
            <a:r>
              <a:rPr lang="ru-RU" dirty="0" smtClean="0">
                <a:hlinkClick r:id="rId4"/>
              </a:rPr>
              <a:t>office.nfp@government.bg</a:t>
            </a:r>
            <a:r>
              <a:rPr lang="ru-RU" dirty="0" smtClean="0"/>
              <a:t> </a:t>
            </a:r>
            <a:endParaRPr lang="bg-BG" dirty="0" smtClean="0"/>
          </a:p>
          <a:p>
            <a:r>
              <a:rPr lang="ru-RU" dirty="0"/>
              <a:t>Министерство на </a:t>
            </a:r>
            <a:r>
              <a:rPr lang="ru-RU" dirty="0" err="1"/>
              <a:t>околната</a:t>
            </a:r>
            <a:r>
              <a:rPr lang="ru-RU" dirty="0"/>
              <a:t> среда и водите: +359 2 940 62 44</a:t>
            </a:r>
            <a:r>
              <a:rPr lang="ru-RU" dirty="0" smtClean="0"/>
              <a:t>;</a:t>
            </a:r>
            <a:endParaRPr lang="bg-BG" dirty="0" smtClean="0"/>
          </a:p>
          <a:p>
            <a:r>
              <a:rPr lang="bg-BG" dirty="0" smtClean="0"/>
              <a:t>ПГТ „Пенчо Семов“, Габрово - </a:t>
            </a:r>
            <a:r>
              <a:rPr lang="en-GB" dirty="0" smtClean="0">
                <a:hlinkClick r:id="rId5"/>
              </a:rPr>
              <a:t>pgtgabrovo@globcom.net</a:t>
            </a:r>
            <a:r>
              <a:rPr lang="bg-BG" dirty="0" smtClean="0"/>
              <a:t>; </a:t>
            </a:r>
            <a:r>
              <a:rPr lang="en-GB" dirty="0"/>
              <a:t>066 </a:t>
            </a:r>
            <a:r>
              <a:rPr lang="en-GB" dirty="0" smtClean="0"/>
              <a:t>801093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b="1" dirty="0" smtClean="0"/>
              <a:t>За повече информация:</a:t>
            </a:r>
          </a:p>
          <a:p>
            <a:r>
              <a:rPr lang="en-GB" dirty="0" smtClean="0">
                <a:hlinkClick r:id="rId6"/>
              </a:rPr>
              <a:t>www.eeagrants.bg</a:t>
            </a:r>
            <a:r>
              <a:rPr lang="bg-BG" dirty="0"/>
              <a:t> </a:t>
            </a:r>
            <a:endParaRPr lang="bg-BG" dirty="0" smtClean="0"/>
          </a:p>
          <a:p>
            <a:endParaRPr lang="bg-BG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46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849" y="624110"/>
            <a:ext cx="8431136" cy="1017464"/>
          </a:xfrm>
        </p:spPr>
        <p:txBody>
          <a:bodyPr/>
          <a:lstStyle/>
          <a:p>
            <a:r>
              <a:rPr lang="bg-BG" dirty="0" smtClean="0"/>
              <a:t>Обща информация за проекта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8773" y="1527048"/>
            <a:ext cx="10135275" cy="5047488"/>
          </a:xfrm>
        </p:spPr>
        <p:txBody>
          <a:bodyPr>
            <a:normAutofit fontScale="92500" lnSpcReduction="10000"/>
          </a:bodyPr>
          <a:lstStyle/>
          <a:p>
            <a:r>
              <a:rPr lang="bg-BG" b="1" dirty="0" smtClean="0"/>
              <a:t>Наименование на проекта</a:t>
            </a:r>
            <a:r>
              <a:rPr lang="bg-BG" dirty="0" smtClean="0"/>
              <a:t>: </a:t>
            </a:r>
            <a:r>
              <a:rPr lang="bg-BG" dirty="0"/>
              <a:t> </a:t>
            </a:r>
            <a:r>
              <a:rPr lang="ru-RU" dirty="0" err="1" smtClean="0"/>
              <a:t>Повишаване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осведомеността</a:t>
            </a:r>
            <a:r>
              <a:rPr lang="ru-RU" dirty="0"/>
              <a:t> по отношение на </a:t>
            </a:r>
            <a:r>
              <a:rPr lang="ru-RU" dirty="0" err="1" smtClean="0"/>
              <a:t>управлението</a:t>
            </a:r>
            <a:r>
              <a:rPr lang="en-GB" dirty="0" smtClean="0"/>
              <a:t> </a:t>
            </a:r>
            <a:r>
              <a:rPr lang="ru-RU" dirty="0" smtClean="0"/>
              <a:t>на </a:t>
            </a:r>
            <a:r>
              <a:rPr lang="ru-RU" dirty="0" err="1"/>
              <a:t>ресурсите</a:t>
            </a:r>
            <a:r>
              <a:rPr lang="ru-RU" dirty="0"/>
              <a:t>, </a:t>
            </a:r>
            <a:r>
              <a:rPr lang="ru-RU" dirty="0" err="1"/>
              <a:t>рециклиране</a:t>
            </a:r>
            <a:r>
              <a:rPr lang="ru-RU" dirty="0"/>
              <a:t> на </a:t>
            </a:r>
            <a:r>
              <a:rPr lang="ru-RU" dirty="0" err="1"/>
              <a:t>отпадъци</a:t>
            </a:r>
            <a:r>
              <a:rPr lang="ru-RU" dirty="0"/>
              <a:t> и </a:t>
            </a:r>
            <a:r>
              <a:rPr lang="ru-RU" dirty="0" err="1"/>
              <a:t>кръгова</a:t>
            </a:r>
            <a:r>
              <a:rPr lang="ru-RU" dirty="0"/>
              <a:t> </a:t>
            </a:r>
            <a:r>
              <a:rPr lang="ru-RU" dirty="0" err="1" smtClean="0"/>
              <a:t>икономика</a:t>
            </a:r>
            <a:r>
              <a:rPr lang="en-GB" dirty="0" smtClean="0"/>
              <a:t> </a:t>
            </a:r>
            <a:r>
              <a:rPr lang="ru-RU" dirty="0" smtClean="0"/>
              <a:t>сред </a:t>
            </a:r>
            <a:r>
              <a:rPr lang="ru-RU" dirty="0" err="1"/>
              <a:t>образователните</a:t>
            </a:r>
            <a:r>
              <a:rPr lang="ru-RU" dirty="0"/>
              <a:t> институции (училища) и </a:t>
            </a:r>
            <a:r>
              <a:rPr lang="ru-RU" dirty="0" err="1" smtClean="0"/>
              <a:t>населението</a:t>
            </a:r>
            <a:r>
              <a:rPr lang="ru-RU" dirty="0"/>
              <a:t>.</a:t>
            </a:r>
            <a:endParaRPr lang="bg-BG" dirty="0" smtClean="0"/>
          </a:p>
          <a:p>
            <a:r>
              <a:rPr lang="bg-BG" b="1" dirty="0" smtClean="0"/>
              <a:t>Оперативна програма</a:t>
            </a:r>
            <a:r>
              <a:rPr lang="bg-BG" dirty="0" smtClean="0"/>
              <a:t>: </a:t>
            </a:r>
            <a:r>
              <a:rPr lang="ru-RU" dirty="0" smtClean="0"/>
              <a:t> </a:t>
            </a:r>
            <a:r>
              <a:rPr lang="ru-RU" dirty="0" err="1"/>
              <a:t>Опазване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 и </a:t>
            </a:r>
            <a:r>
              <a:rPr lang="ru-RU" dirty="0" err="1"/>
              <a:t>климатични</a:t>
            </a:r>
            <a:r>
              <a:rPr lang="ru-RU" dirty="0"/>
              <a:t> </a:t>
            </a:r>
            <a:r>
              <a:rPr lang="ru-RU" dirty="0" err="1" smtClean="0"/>
              <a:t>промени</a:t>
            </a:r>
            <a:r>
              <a:rPr lang="ru-RU" dirty="0"/>
              <a:t>.</a:t>
            </a:r>
            <a:endParaRPr lang="ru-RU" dirty="0"/>
          </a:p>
          <a:p>
            <a:r>
              <a:rPr lang="bg-BG" b="1" dirty="0" smtClean="0"/>
              <a:t>Процедура</a:t>
            </a:r>
            <a:r>
              <a:rPr lang="bg-BG" dirty="0" smtClean="0"/>
              <a:t>:</a:t>
            </a:r>
            <a:r>
              <a:rPr lang="ru-RU" dirty="0" smtClean="0"/>
              <a:t> </a:t>
            </a:r>
            <a:r>
              <a:rPr lang="ru-RU" dirty="0"/>
              <a:t>„Малка </a:t>
            </a:r>
            <a:r>
              <a:rPr lang="ru-RU" dirty="0" err="1"/>
              <a:t>грантова</a:t>
            </a:r>
            <a:r>
              <a:rPr lang="ru-RU" dirty="0"/>
              <a:t> схема </a:t>
            </a:r>
            <a:r>
              <a:rPr lang="ru-RU" dirty="0" err="1"/>
              <a:t>кръгова</a:t>
            </a:r>
            <a:r>
              <a:rPr lang="ru-RU" dirty="0"/>
              <a:t> </a:t>
            </a:r>
            <a:r>
              <a:rPr lang="ru-RU" dirty="0" err="1"/>
              <a:t>икономика</a:t>
            </a:r>
            <a:r>
              <a:rPr lang="ru-RU" dirty="0" smtClean="0"/>
              <a:t>“</a:t>
            </a:r>
            <a:r>
              <a:rPr lang="ru-RU" dirty="0"/>
              <a:t>.</a:t>
            </a:r>
            <a:endParaRPr lang="bg-BG" dirty="0" smtClean="0"/>
          </a:p>
          <a:p>
            <a:r>
              <a:rPr lang="bg-BG" b="1" dirty="0" smtClean="0"/>
              <a:t>Продължителност</a:t>
            </a:r>
            <a:r>
              <a:rPr lang="bg-BG" dirty="0" smtClean="0"/>
              <a:t>: 12 месеца; начало 10.09.1021</a:t>
            </a:r>
            <a:endParaRPr lang="bg-BG" dirty="0"/>
          </a:p>
          <a:p>
            <a:r>
              <a:rPr lang="bg-BG" b="1" dirty="0" smtClean="0"/>
              <a:t>Бюджет</a:t>
            </a:r>
            <a:r>
              <a:rPr lang="bg-BG" b="1" dirty="0"/>
              <a:t>: </a:t>
            </a:r>
            <a:r>
              <a:rPr lang="bg-BG" dirty="0"/>
              <a:t>318 340,61 лв</a:t>
            </a:r>
            <a:r>
              <a:rPr lang="bg-BG" dirty="0" smtClean="0"/>
              <a:t>., </a:t>
            </a:r>
            <a:r>
              <a:rPr lang="bg-BG" dirty="0"/>
              <a:t>от които </a:t>
            </a:r>
            <a:r>
              <a:rPr lang="bg-BG" dirty="0" smtClean="0"/>
              <a:t>грант 304 </a:t>
            </a:r>
            <a:r>
              <a:rPr lang="bg-BG" dirty="0"/>
              <a:t>082,48 лв</a:t>
            </a:r>
            <a:r>
              <a:rPr lang="bg-BG" dirty="0" smtClean="0"/>
              <a:t>. и </a:t>
            </a:r>
            <a:r>
              <a:rPr lang="bg-BG" dirty="0"/>
              <a:t>собствен принос 14 258,13 лв</a:t>
            </a:r>
            <a:r>
              <a:rPr lang="bg-BG" dirty="0" smtClean="0"/>
              <a:t>.</a:t>
            </a:r>
          </a:p>
          <a:p>
            <a:r>
              <a:rPr lang="bg-BG" b="1" dirty="0" smtClean="0"/>
              <a:t>Бенефициент на проекта</a:t>
            </a:r>
            <a:r>
              <a:rPr lang="bg-BG" dirty="0" smtClean="0"/>
              <a:t>: ПГТ „Пенчо Семов“, гр. Габрово</a:t>
            </a:r>
          </a:p>
          <a:p>
            <a:r>
              <a:rPr lang="bg-BG" b="1" dirty="0" smtClean="0"/>
              <a:t>Партньори</a:t>
            </a:r>
            <a:r>
              <a:rPr lang="bg-BG" dirty="0" smtClean="0"/>
              <a:t>: </a:t>
            </a:r>
          </a:p>
          <a:p>
            <a:pPr lvl="1"/>
            <a:r>
              <a:rPr lang="bg-BG" dirty="0" smtClean="0"/>
              <a:t>1. Фондация „Институт за културно наследство“</a:t>
            </a:r>
          </a:p>
          <a:p>
            <a:pPr lvl="1"/>
            <a:r>
              <a:rPr lang="bg-BG" dirty="0" smtClean="0"/>
              <a:t>2. ПГТ „Д-р Петър Берон“, гр. Велико Търново</a:t>
            </a:r>
          </a:p>
          <a:p>
            <a:pPr lvl="1"/>
            <a:r>
              <a:rPr lang="bg-BG" dirty="0" smtClean="0"/>
              <a:t>3. ПГОХХТ „Проф. Асен Златаров“, гр. Шумен</a:t>
            </a:r>
          </a:p>
          <a:p>
            <a:pPr lvl="1"/>
            <a:r>
              <a:rPr lang="bg-BG" dirty="0" smtClean="0"/>
              <a:t>4. ПГТХТ „Никола Димов“, гр. Пирдоп</a:t>
            </a:r>
          </a:p>
          <a:p>
            <a:pPr lvl="1"/>
            <a:r>
              <a:rPr lang="bg-BG" dirty="0" smtClean="0"/>
              <a:t>5.  Браншова асоциация полимери</a:t>
            </a:r>
          </a:p>
          <a:p>
            <a:pPr lvl="1"/>
            <a:r>
              <a:rPr lang="bg-BG" dirty="0" smtClean="0"/>
              <a:t>6. </a:t>
            </a:r>
            <a:r>
              <a:rPr lang="en-GB" dirty="0" smtClean="0"/>
              <a:t>CSR Innovative Solutions, Norway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923545" y="6108192"/>
            <a:ext cx="11073378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536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849" y="530352"/>
            <a:ext cx="8431136" cy="758952"/>
          </a:xfrm>
        </p:spPr>
        <p:txBody>
          <a:bodyPr>
            <a:normAutofit/>
          </a:bodyPr>
          <a:lstStyle/>
          <a:p>
            <a:r>
              <a:rPr lang="bg-BG" dirty="0" smtClean="0"/>
              <a:t>Цели на проекта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45" y="1289304"/>
            <a:ext cx="10204704" cy="52852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ОСНОВНА ЦЕЛ</a:t>
            </a:r>
          </a:p>
          <a:p>
            <a:pPr lvl="1"/>
            <a:r>
              <a:rPr lang="ru-RU" sz="2000" dirty="0" smtClean="0"/>
              <a:t>Да се </a:t>
            </a:r>
            <a:r>
              <a:rPr lang="ru-RU" sz="2000" dirty="0" err="1"/>
              <a:t>разработят</a:t>
            </a:r>
            <a:r>
              <a:rPr lang="ru-RU" sz="2000" dirty="0"/>
              <a:t> и </a:t>
            </a:r>
            <a:r>
              <a:rPr lang="ru-RU" sz="2000" dirty="0" err="1"/>
              <a:t>проведат</a:t>
            </a:r>
            <a:r>
              <a:rPr lang="ru-RU" sz="2000" dirty="0"/>
              <a:t> </a:t>
            </a:r>
            <a:r>
              <a:rPr lang="ru-RU" sz="2000" dirty="0" err="1" smtClean="0"/>
              <a:t>образователни</a:t>
            </a:r>
            <a:r>
              <a:rPr lang="ru-RU" sz="2000" dirty="0" smtClean="0"/>
              <a:t> кампании </a:t>
            </a:r>
            <a:r>
              <a:rPr lang="ru-RU" sz="2000" dirty="0"/>
              <a:t>за </a:t>
            </a:r>
            <a:r>
              <a:rPr lang="ru-RU" sz="2000" dirty="0" err="1"/>
              <a:t>повишаване</a:t>
            </a:r>
            <a:r>
              <a:rPr lang="ru-RU" sz="2000" dirty="0"/>
              <a:t> на </a:t>
            </a:r>
            <a:r>
              <a:rPr lang="ru-RU" sz="2000" dirty="0" err="1"/>
              <a:t>осведомеността</a:t>
            </a:r>
            <a:r>
              <a:rPr lang="ru-RU" sz="2000" dirty="0"/>
              <a:t> по отношение </a:t>
            </a:r>
            <a:r>
              <a:rPr lang="ru-RU" sz="2000" dirty="0" smtClean="0"/>
              <a:t>на </a:t>
            </a:r>
            <a:r>
              <a:rPr lang="ru-RU" sz="2000" dirty="0" err="1" smtClean="0"/>
              <a:t>управлението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ресурсите</a:t>
            </a:r>
            <a:r>
              <a:rPr lang="ru-RU" sz="2000" dirty="0"/>
              <a:t>, </a:t>
            </a:r>
            <a:r>
              <a:rPr lang="ru-RU" sz="2000" dirty="0" err="1"/>
              <a:t>рециклиране</a:t>
            </a:r>
            <a:r>
              <a:rPr lang="ru-RU" sz="2000" dirty="0"/>
              <a:t> на </a:t>
            </a:r>
            <a:r>
              <a:rPr lang="ru-RU" sz="2000" dirty="0" err="1"/>
              <a:t>отпадъци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кръгова</a:t>
            </a:r>
            <a:r>
              <a:rPr lang="ru-RU" sz="2000" dirty="0" smtClean="0"/>
              <a:t> </a:t>
            </a:r>
            <a:r>
              <a:rPr lang="ru-RU" sz="2000" dirty="0" err="1"/>
              <a:t>икономика</a:t>
            </a:r>
            <a:r>
              <a:rPr lang="ru-RU" sz="2000" dirty="0"/>
              <a:t> сред </a:t>
            </a:r>
            <a:r>
              <a:rPr lang="ru-RU" sz="2000" dirty="0" err="1"/>
              <a:t>четири</a:t>
            </a:r>
            <a:r>
              <a:rPr lang="ru-RU" sz="2000" dirty="0"/>
              <a:t> </a:t>
            </a:r>
            <a:r>
              <a:rPr lang="ru-RU" sz="2000" dirty="0" err="1"/>
              <a:t>професионални</a:t>
            </a:r>
            <a:r>
              <a:rPr lang="ru-RU" sz="2000" dirty="0"/>
              <a:t> гимназии </a:t>
            </a:r>
            <a:r>
              <a:rPr lang="ru-RU" sz="2000" dirty="0" smtClean="0"/>
              <a:t>и </a:t>
            </a:r>
            <a:r>
              <a:rPr lang="ru-RU" sz="2000" dirty="0" err="1" smtClean="0"/>
              <a:t>местните</a:t>
            </a:r>
            <a:r>
              <a:rPr lang="ru-RU" sz="2000" dirty="0" smtClean="0"/>
              <a:t> </a:t>
            </a:r>
            <a:r>
              <a:rPr lang="ru-RU" sz="2000" dirty="0"/>
              <a:t>общности в Габрово, В. </a:t>
            </a:r>
            <a:r>
              <a:rPr lang="ru-RU" sz="2000" dirty="0" err="1"/>
              <a:t>Търново</a:t>
            </a:r>
            <a:r>
              <a:rPr lang="ru-RU" sz="2000" dirty="0"/>
              <a:t>, Шумен, </a:t>
            </a:r>
            <a:r>
              <a:rPr lang="ru-RU" sz="2000" dirty="0" err="1"/>
              <a:t>Пирдоп</a:t>
            </a:r>
            <a:r>
              <a:rPr lang="ru-RU" sz="2000" dirty="0" smtClean="0"/>
              <a:t>, чрез </a:t>
            </a:r>
            <a:r>
              <a:rPr lang="ru-RU" sz="2000" dirty="0" err="1"/>
              <a:t>създаване</a:t>
            </a:r>
            <a:r>
              <a:rPr lang="ru-RU" sz="2000" dirty="0"/>
              <a:t> на </a:t>
            </a:r>
            <a:r>
              <a:rPr lang="ru-RU" sz="2000" dirty="0" err="1"/>
              <a:t>партньорство</a:t>
            </a:r>
            <a:r>
              <a:rPr lang="ru-RU" sz="2000" dirty="0"/>
              <a:t> с Норвегия и трансфер </a:t>
            </a:r>
            <a:r>
              <a:rPr lang="ru-RU" sz="2000" dirty="0" smtClean="0"/>
              <a:t>на знания </a:t>
            </a:r>
            <a:r>
              <a:rPr lang="ru-RU" sz="2000" dirty="0"/>
              <a:t>в </a:t>
            </a:r>
            <a:r>
              <a:rPr lang="ru-RU" sz="2000" dirty="0" err="1"/>
              <a:t>областта</a:t>
            </a:r>
            <a:r>
              <a:rPr lang="ru-RU" sz="2000" dirty="0"/>
              <a:t> на </a:t>
            </a:r>
            <a:r>
              <a:rPr lang="ru-RU" sz="2000" dirty="0" err="1"/>
              <a:t>кръговата</a:t>
            </a:r>
            <a:r>
              <a:rPr lang="ru-RU" sz="2000" dirty="0"/>
              <a:t> </a:t>
            </a:r>
            <a:r>
              <a:rPr lang="ru-RU" sz="2000" dirty="0" err="1"/>
              <a:t>икономика</a:t>
            </a:r>
            <a:r>
              <a:rPr lang="ru-RU" sz="2000" dirty="0"/>
              <a:t>. 	</a:t>
            </a:r>
          </a:p>
          <a:p>
            <a:r>
              <a:rPr lang="bg-BG" sz="2000" dirty="0" smtClean="0"/>
              <a:t>СПЕЦИФИЧНИ ЦЕЛИ</a:t>
            </a:r>
          </a:p>
          <a:p>
            <a:pPr lvl="1"/>
            <a:r>
              <a:rPr lang="ru-RU" sz="2000" dirty="0" smtClean="0"/>
              <a:t>да </a:t>
            </a:r>
            <a:r>
              <a:rPr lang="ru-RU" sz="2000" dirty="0" err="1" smtClean="0"/>
              <a:t>засили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двустранното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партньорство</a:t>
            </a:r>
            <a:r>
              <a:rPr lang="ru-RU" sz="2000" dirty="0" smtClean="0"/>
              <a:t> </a:t>
            </a:r>
            <a:r>
              <a:rPr lang="ru-RU" sz="2000" dirty="0"/>
              <a:t>между </a:t>
            </a:r>
            <a:r>
              <a:rPr lang="ru-RU" sz="2000" dirty="0" err="1"/>
              <a:t>страните</a:t>
            </a:r>
            <a:r>
              <a:rPr lang="ru-RU" sz="2000" dirty="0"/>
              <a:t> </a:t>
            </a:r>
            <a:r>
              <a:rPr lang="ru-RU" sz="2000" dirty="0" err="1"/>
              <a:t>донори</a:t>
            </a:r>
            <a:r>
              <a:rPr lang="ru-RU" sz="2000" dirty="0"/>
              <a:t> и </a:t>
            </a:r>
            <a:r>
              <a:rPr lang="ru-RU" sz="2000" dirty="0" err="1" smtClean="0"/>
              <a:t>България</a:t>
            </a:r>
            <a:r>
              <a:rPr lang="ru-RU" sz="2000" dirty="0"/>
              <a:t>;</a:t>
            </a:r>
            <a:endParaRPr lang="ru-RU" sz="2000" dirty="0" smtClean="0"/>
          </a:p>
          <a:p>
            <a:pPr lvl="1"/>
            <a:r>
              <a:rPr lang="ru-RU" sz="2000" dirty="0" smtClean="0"/>
              <a:t>да </a:t>
            </a:r>
            <a:r>
              <a:rPr lang="ru-RU" sz="2000" dirty="0" err="1"/>
              <a:t>подобри</a:t>
            </a:r>
            <a:r>
              <a:rPr lang="ru-RU" sz="2000" dirty="0"/>
              <a:t> </a:t>
            </a:r>
            <a:r>
              <a:rPr lang="ru-RU" sz="2000" dirty="0" err="1" smtClean="0"/>
              <a:t>състоянието</a:t>
            </a:r>
            <a:r>
              <a:rPr lang="ru-RU" sz="2000" dirty="0" smtClean="0"/>
              <a:t> на </a:t>
            </a:r>
            <a:r>
              <a:rPr lang="ru-RU" sz="2000" dirty="0" err="1"/>
              <a:t>околната</a:t>
            </a:r>
            <a:r>
              <a:rPr lang="ru-RU" sz="2000" dirty="0"/>
              <a:t> среда </a:t>
            </a:r>
            <a:r>
              <a:rPr lang="ru-RU" sz="2000" dirty="0" smtClean="0"/>
              <a:t>в </a:t>
            </a:r>
            <a:r>
              <a:rPr lang="ru-RU" sz="2000" dirty="0" err="1" smtClean="0"/>
              <a:t>екосистемите</a:t>
            </a:r>
            <a:r>
              <a:rPr lang="ru-RU" sz="2000" dirty="0" smtClean="0"/>
              <a:t> </a:t>
            </a:r>
            <a:r>
              <a:rPr lang="ru-RU" sz="2000" dirty="0"/>
              <a:t>и да </a:t>
            </a:r>
            <a:r>
              <a:rPr lang="ru-RU" sz="2000" dirty="0" err="1"/>
              <a:t>намали</a:t>
            </a:r>
            <a:r>
              <a:rPr lang="ru-RU" sz="2000" dirty="0"/>
              <a:t> </a:t>
            </a:r>
            <a:r>
              <a:rPr lang="ru-RU" sz="2000" dirty="0" err="1"/>
              <a:t>ефекта</a:t>
            </a:r>
            <a:r>
              <a:rPr lang="ru-RU" sz="2000" dirty="0"/>
              <a:t> от </a:t>
            </a:r>
            <a:r>
              <a:rPr lang="ru-RU" sz="2000" dirty="0" err="1"/>
              <a:t>замърсяването</a:t>
            </a:r>
            <a:r>
              <a:rPr lang="ru-RU" sz="2000" dirty="0"/>
              <a:t> </a:t>
            </a:r>
            <a:r>
              <a:rPr lang="ru-RU" sz="2000" dirty="0" smtClean="0"/>
              <a:t>в </a:t>
            </a:r>
            <a:r>
              <a:rPr lang="ru-RU" sz="2000" dirty="0" err="1" smtClean="0"/>
              <a:t>резултат</a:t>
            </a:r>
            <a:r>
              <a:rPr lang="ru-RU" sz="2000" dirty="0" smtClean="0"/>
              <a:t> на </a:t>
            </a:r>
            <a:r>
              <a:rPr lang="ru-RU" sz="2000" dirty="0" err="1" smtClean="0"/>
              <a:t>човешка</a:t>
            </a:r>
            <a:r>
              <a:rPr lang="ru-RU" sz="2000" dirty="0" smtClean="0"/>
              <a:t> </a:t>
            </a:r>
            <a:r>
              <a:rPr lang="ru-RU" sz="2000" dirty="0" err="1" smtClean="0"/>
              <a:t>дейност</a:t>
            </a:r>
            <a:r>
              <a:rPr lang="ru-RU" sz="2000" dirty="0" smtClean="0"/>
              <a:t>;</a:t>
            </a:r>
          </a:p>
          <a:p>
            <a:pPr lvl="1"/>
            <a:r>
              <a:rPr lang="ru-RU" sz="2000" dirty="0"/>
              <a:t>да </a:t>
            </a:r>
            <a:r>
              <a:rPr lang="ru-RU" sz="2000" dirty="0" err="1"/>
              <a:t>допринесе</a:t>
            </a:r>
            <a:r>
              <a:rPr lang="ru-RU" sz="2000" dirty="0"/>
              <a:t> за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намаляване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икономическите</a:t>
            </a:r>
            <a:r>
              <a:rPr lang="ru-RU" sz="2000" dirty="0"/>
              <a:t> и </a:t>
            </a:r>
            <a:r>
              <a:rPr lang="ru-RU" sz="2000" dirty="0" err="1"/>
              <a:t>социални</a:t>
            </a:r>
            <a:r>
              <a:rPr lang="ru-RU" sz="2000" dirty="0"/>
              <a:t> </a:t>
            </a:r>
            <a:r>
              <a:rPr lang="ru-RU" sz="2000" dirty="0" smtClean="0"/>
              <a:t>различия.</a:t>
            </a:r>
            <a:endParaRPr lang="ru-RU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407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на проекта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016" y="1353312"/>
            <a:ext cx="9090596" cy="455791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ru-RU" sz="2000" dirty="0" err="1" smtClean="0"/>
              <a:t>Разработване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образователни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, за </a:t>
            </a:r>
            <a:r>
              <a:rPr lang="ru-RU" sz="2000" dirty="0" err="1"/>
              <a:t>ученици</a:t>
            </a:r>
            <a:r>
              <a:rPr lang="ru-RU" sz="2000" dirty="0"/>
              <a:t> </a:t>
            </a:r>
            <a:r>
              <a:rPr lang="ru-RU" sz="2000" dirty="0" smtClean="0"/>
              <a:t>и учители;</a:t>
            </a:r>
          </a:p>
          <a:p>
            <a:r>
              <a:rPr lang="ru-RU" sz="2000" dirty="0" err="1" smtClean="0"/>
              <a:t>Провеждане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образователни</a:t>
            </a:r>
            <a:r>
              <a:rPr lang="ru-RU" sz="2000" dirty="0"/>
              <a:t> кампании в и </a:t>
            </a:r>
            <a:r>
              <a:rPr lang="ru-RU" sz="2000" dirty="0" err="1"/>
              <a:t>извън</a:t>
            </a:r>
            <a:r>
              <a:rPr lang="ru-RU" sz="2000" dirty="0"/>
              <a:t> </a:t>
            </a:r>
            <a:r>
              <a:rPr lang="ru-RU" sz="2000" dirty="0" err="1"/>
              <a:t>училищата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Промотиране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дейности</a:t>
            </a:r>
            <a:r>
              <a:rPr lang="ru-RU" sz="2000" dirty="0"/>
              <a:t> в </a:t>
            </a:r>
            <a:r>
              <a:rPr lang="ru-RU" sz="2000" dirty="0" err="1"/>
              <a:t>подкрепа</a:t>
            </a:r>
            <a:r>
              <a:rPr lang="ru-RU" sz="2000" dirty="0"/>
              <a:t> на </a:t>
            </a:r>
            <a:r>
              <a:rPr lang="ru-RU" sz="2000" dirty="0" err="1"/>
              <a:t>рециклирането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повторната</a:t>
            </a:r>
            <a:r>
              <a:rPr lang="ru-RU" sz="2000" dirty="0" smtClean="0"/>
              <a:t> </a:t>
            </a:r>
            <a:r>
              <a:rPr lang="ru-RU" sz="2000" dirty="0" err="1"/>
              <a:t>употреба</a:t>
            </a:r>
            <a:r>
              <a:rPr lang="ru-RU" sz="2000" dirty="0"/>
              <a:t> на </a:t>
            </a:r>
            <a:r>
              <a:rPr lang="ru-RU" sz="2000" dirty="0" err="1"/>
              <a:t>отпадъци</a:t>
            </a:r>
            <a:r>
              <a:rPr lang="ru-RU" sz="2000" dirty="0"/>
              <a:t> сред </a:t>
            </a:r>
            <a:r>
              <a:rPr lang="ru-RU" sz="2000" dirty="0" err="1"/>
              <a:t>местните</a:t>
            </a:r>
            <a:r>
              <a:rPr lang="ru-RU" sz="2000" dirty="0"/>
              <a:t> общности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Трансфер </a:t>
            </a:r>
            <a:r>
              <a:rPr lang="ru-RU" sz="2000" dirty="0"/>
              <a:t>на </a:t>
            </a:r>
            <a:r>
              <a:rPr lang="ru-RU" sz="2000" dirty="0" err="1"/>
              <a:t>добри</a:t>
            </a:r>
            <a:r>
              <a:rPr lang="ru-RU" sz="2000" dirty="0"/>
              <a:t> практики </a:t>
            </a:r>
            <a:r>
              <a:rPr lang="ru-RU" sz="2000" dirty="0" err="1"/>
              <a:t>относно</a:t>
            </a:r>
            <a:r>
              <a:rPr lang="ru-RU" sz="2000" dirty="0"/>
              <a:t> </a:t>
            </a:r>
            <a:r>
              <a:rPr lang="ru-RU" sz="2000" dirty="0" err="1"/>
              <a:t>кръговата</a:t>
            </a:r>
            <a:r>
              <a:rPr lang="ru-RU" sz="2000" dirty="0"/>
              <a:t> </a:t>
            </a:r>
            <a:r>
              <a:rPr lang="ru-RU" sz="2000" dirty="0" err="1"/>
              <a:t>икономика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рециклирането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други</a:t>
            </a:r>
            <a:r>
              <a:rPr lang="ru-RU" sz="2000" dirty="0"/>
              <a:t> училища в София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Създаване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партньорство</a:t>
            </a:r>
            <a:r>
              <a:rPr lang="ru-RU" sz="2000" dirty="0"/>
              <a:t> между </a:t>
            </a:r>
            <a:r>
              <a:rPr lang="ru-RU" sz="2000" dirty="0" err="1"/>
              <a:t>организациите</a:t>
            </a:r>
            <a:r>
              <a:rPr lang="ru-RU" sz="2000" dirty="0"/>
              <a:t> от </a:t>
            </a:r>
            <a:r>
              <a:rPr lang="ru-RU" sz="2000" dirty="0" err="1" smtClean="0"/>
              <a:t>България</a:t>
            </a:r>
            <a:r>
              <a:rPr lang="ru-RU" sz="2000" dirty="0" smtClean="0"/>
              <a:t> и </a:t>
            </a:r>
            <a:r>
              <a:rPr lang="ru-RU" sz="2000" dirty="0"/>
              <a:t>Норвегия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Споделяне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добри</a:t>
            </a:r>
            <a:r>
              <a:rPr lang="ru-RU" sz="2000" dirty="0"/>
              <a:t> практики и трансфер на знания </a:t>
            </a:r>
            <a:r>
              <a:rPr lang="ru-RU" sz="2000" dirty="0" smtClean="0"/>
              <a:t>от Норвегия.</a:t>
            </a:r>
            <a:endParaRPr lang="ru-RU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187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310" y="314345"/>
            <a:ext cx="8911687" cy="555466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Дейности на проекта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03919426"/>
              </p:ext>
            </p:extLst>
          </p:nvPr>
        </p:nvGraphicFramePr>
        <p:xfrm>
          <a:off x="1187148" y="1060704"/>
          <a:ext cx="10798013" cy="515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2741" y="1353312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1</a:t>
            </a:r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76893" y="2164080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2</a:t>
            </a:r>
            <a:endParaRPr lang="en-GB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61634" y="2994047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3</a:t>
            </a:r>
            <a:endParaRPr lang="en-GB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61634" y="3774397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4</a:t>
            </a:r>
            <a:endParaRPr lang="en-GB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876892" y="4617849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5</a:t>
            </a:r>
            <a:endParaRPr lang="en-GB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422740" y="5428230"/>
            <a:ext cx="369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6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739043929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299" y="237744"/>
            <a:ext cx="9122108" cy="1398667"/>
          </a:xfrm>
        </p:spPr>
        <p:txBody>
          <a:bodyPr>
            <a:noAutofit/>
          </a:bodyPr>
          <a:lstStyle/>
          <a:p>
            <a:r>
              <a:rPr lang="bg-BG" sz="2000" dirty="0" smtClean="0"/>
              <a:t>Дейност 2</a:t>
            </a:r>
            <a:br>
              <a:rPr lang="bg-BG" sz="2000" dirty="0" smtClean="0"/>
            </a:br>
            <a:r>
              <a:rPr lang="ru-RU" sz="2000" dirty="0" err="1"/>
              <a:t>Разработване</a:t>
            </a:r>
            <a:r>
              <a:rPr lang="ru-RU" sz="2000" dirty="0"/>
              <a:t> на </a:t>
            </a:r>
            <a:r>
              <a:rPr lang="ru-RU" sz="2000" dirty="0" err="1" smtClean="0"/>
              <a:t>образователни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/>
              <a:t>относно</a:t>
            </a:r>
            <a:r>
              <a:rPr lang="ru-RU" sz="2000" dirty="0"/>
              <a:t> </a:t>
            </a:r>
            <a:r>
              <a:rPr lang="ru-RU" sz="2000" dirty="0" err="1"/>
              <a:t>кръгова</a:t>
            </a:r>
            <a:r>
              <a:rPr lang="ru-RU" sz="2000" dirty="0"/>
              <a:t> </a:t>
            </a:r>
            <a:r>
              <a:rPr lang="ru-RU" sz="2000" dirty="0" err="1"/>
              <a:t>икономика</a:t>
            </a:r>
            <a:r>
              <a:rPr lang="ru-RU" sz="2000" dirty="0"/>
              <a:t> и </a:t>
            </a:r>
            <a:r>
              <a:rPr lang="ru-RU" sz="2000" dirty="0" err="1"/>
              <a:t>рециклиране</a:t>
            </a:r>
            <a:r>
              <a:rPr lang="ru-RU" sz="2000" dirty="0"/>
              <a:t> и </a:t>
            </a:r>
            <a:r>
              <a:rPr lang="ru-RU" sz="2000" dirty="0" err="1"/>
              <a:t>провеждане</a:t>
            </a:r>
            <a:r>
              <a:rPr lang="ru-RU" sz="2000" dirty="0"/>
              <a:t> на </a:t>
            </a:r>
            <a:r>
              <a:rPr lang="ru-RU" sz="2000" dirty="0" err="1"/>
              <a:t>образователни</a:t>
            </a:r>
            <a:r>
              <a:rPr lang="ru-RU" sz="2000" dirty="0"/>
              <a:t> </a:t>
            </a:r>
            <a:r>
              <a:rPr lang="ru-RU" sz="2000" dirty="0" smtClean="0"/>
              <a:t>кампании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54939"/>
              </p:ext>
            </p:extLst>
          </p:nvPr>
        </p:nvGraphicFramePr>
        <p:xfrm>
          <a:off x="1391348" y="1636411"/>
          <a:ext cx="10285539" cy="440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95533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299" y="201169"/>
            <a:ext cx="9122108" cy="1289304"/>
          </a:xfrm>
        </p:spPr>
        <p:txBody>
          <a:bodyPr>
            <a:noAutofit/>
          </a:bodyPr>
          <a:lstStyle/>
          <a:p>
            <a:r>
              <a:rPr lang="bg-BG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Дейност 3</a:t>
            </a:r>
            <a:br>
              <a:rPr lang="bg-BG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Разработване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провеждане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на кампании за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повишаване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осведомеността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по отношение на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кръговата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икономика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рециклирането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училищата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603136"/>
              </p:ext>
            </p:extLst>
          </p:nvPr>
        </p:nvGraphicFramePr>
        <p:xfrm>
          <a:off x="1391348" y="1490474"/>
          <a:ext cx="10285539" cy="4462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40437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299" y="237745"/>
            <a:ext cx="9122108" cy="1024128"/>
          </a:xfrm>
        </p:spPr>
        <p:txBody>
          <a:bodyPr>
            <a:noAutofit/>
          </a:bodyPr>
          <a:lstStyle/>
          <a:p>
            <a:r>
              <a:rPr lang="bg-BG" sz="2000" dirty="0" smtClean="0"/>
              <a:t>Дейност 4</a:t>
            </a:r>
            <a:br>
              <a:rPr lang="bg-BG" sz="2000" dirty="0" smtClean="0"/>
            </a:br>
            <a:r>
              <a:rPr lang="ru-RU" sz="2000" dirty="0" err="1" smtClean="0"/>
              <a:t>Промотиране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дейности</a:t>
            </a:r>
            <a:r>
              <a:rPr lang="ru-RU" sz="2000" dirty="0"/>
              <a:t> в </a:t>
            </a:r>
            <a:r>
              <a:rPr lang="ru-RU" sz="2000" dirty="0" err="1"/>
              <a:t>подкрепа</a:t>
            </a:r>
            <a:r>
              <a:rPr lang="ru-RU" sz="2000" dirty="0"/>
              <a:t> на </a:t>
            </a:r>
            <a:r>
              <a:rPr lang="ru-RU" sz="2000" dirty="0" err="1"/>
              <a:t>рециклирането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повторната</a:t>
            </a:r>
            <a:r>
              <a:rPr lang="ru-RU" sz="2000" dirty="0" smtClean="0"/>
              <a:t> </a:t>
            </a:r>
            <a:r>
              <a:rPr lang="ru-RU" sz="2000" dirty="0" err="1"/>
              <a:t>употреба</a:t>
            </a:r>
            <a:r>
              <a:rPr lang="ru-RU" sz="2000" dirty="0"/>
              <a:t> на </a:t>
            </a:r>
            <a:r>
              <a:rPr lang="ru-RU" sz="2000" dirty="0" err="1"/>
              <a:t>отпадъци</a:t>
            </a:r>
            <a:r>
              <a:rPr lang="ru-RU" sz="2000" dirty="0"/>
              <a:t> 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242370"/>
              </p:ext>
            </p:extLst>
          </p:nvPr>
        </p:nvGraphicFramePr>
        <p:xfrm>
          <a:off x="1391348" y="1261873"/>
          <a:ext cx="10285539" cy="4782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81935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299" y="237745"/>
            <a:ext cx="9122108" cy="1024128"/>
          </a:xfrm>
        </p:spPr>
        <p:txBody>
          <a:bodyPr>
            <a:noAutofit/>
          </a:bodyPr>
          <a:lstStyle/>
          <a:p>
            <a:r>
              <a:rPr lang="bg-BG" sz="2000" dirty="0" smtClean="0"/>
              <a:t>Дейност 5</a:t>
            </a:r>
            <a:br>
              <a:rPr lang="bg-BG" sz="2000" dirty="0" smtClean="0"/>
            </a:br>
            <a:r>
              <a:rPr lang="ru-RU" sz="2000" dirty="0" smtClean="0"/>
              <a:t>Трансфер </a:t>
            </a:r>
            <a:r>
              <a:rPr lang="ru-RU" sz="2000" dirty="0"/>
              <a:t>на </a:t>
            </a:r>
            <a:r>
              <a:rPr lang="ru-RU" sz="2000" dirty="0" err="1"/>
              <a:t>добри</a:t>
            </a:r>
            <a:r>
              <a:rPr lang="ru-RU" sz="2000" dirty="0"/>
              <a:t> практики за </a:t>
            </a:r>
            <a:r>
              <a:rPr lang="ru-RU" sz="2000" dirty="0" err="1"/>
              <a:t>образователни</a:t>
            </a:r>
            <a:r>
              <a:rPr lang="ru-RU" sz="2000" dirty="0"/>
              <a:t> </a:t>
            </a:r>
            <a:r>
              <a:rPr lang="ru-RU" sz="2000" dirty="0" smtClean="0"/>
              <a:t>кампании </a:t>
            </a:r>
            <a:r>
              <a:rPr lang="ru-RU" sz="2000" dirty="0" err="1" smtClean="0"/>
              <a:t>относно</a:t>
            </a:r>
            <a:r>
              <a:rPr lang="ru-RU" sz="2000" dirty="0" smtClean="0"/>
              <a:t> </a:t>
            </a:r>
            <a:r>
              <a:rPr lang="ru-RU" sz="2000" dirty="0" err="1"/>
              <a:t>кръговата</a:t>
            </a:r>
            <a:r>
              <a:rPr lang="ru-RU" sz="2000" dirty="0"/>
              <a:t> </a:t>
            </a:r>
            <a:r>
              <a:rPr lang="ru-RU" sz="2000" dirty="0" err="1"/>
              <a:t>икономика</a:t>
            </a:r>
            <a:r>
              <a:rPr lang="ru-RU" sz="2000" dirty="0"/>
              <a:t> и </a:t>
            </a:r>
            <a:r>
              <a:rPr lang="ru-RU" sz="2000" dirty="0" err="1"/>
              <a:t>рециклирането</a:t>
            </a:r>
            <a:r>
              <a:rPr lang="ru-RU" sz="2000" dirty="0"/>
              <a:t> в училища </a:t>
            </a:r>
            <a:r>
              <a:rPr lang="ru-RU" sz="2000" dirty="0" err="1" smtClean="0"/>
              <a:t>извън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партньорството</a:t>
            </a:r>
            <a:r>
              <a:rPr lang="ru-RU" sz="2000" dirty="0" smtClean="0"/>
              <a:t> </a:t>
            </a:r>
            <a:r>
              <a:rPr lang="ru-RU" sz="2000" dirty="0"/>
              <a:t>	</a:t>
            </a:r>
            <a:br>
              <a:rPr lang="ru-RU" sz="2000" dirty="0"/>
            </a:br>
            <a:r>
              <a:rPr lang="ru-RU" sz="2000" dirty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061" y="132085"/>
            <a:ext cx="961101" cy="755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8" y="118872"/>
            <a:ext cx="1228725" cy="505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3545" y="6108192"/>
            <a:ext cx="11061617" cy="62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Работим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заедно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1400" i="1" dirty="0" smtClean="0">
                <a:solidFill>
                  <a:srgbClr val="20D1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зелена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i="1" dirty="0" err="1" smtClean="0">
                <a:solidFill>
                  <a:srgbClr val="FF00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конкурентна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1400" i="1" dirty="0" err="1" smtClean="0">
                <a:solidFill>
                  <a:srgbClr val="0030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приобщаваща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Европа”</a:t>
            </a:r>
          </a:p>
          <a:p>
            <a:pPr marL="0" indent="0" algn="r">
              <a:buNone/>
            </a:pP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Финансовия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механизъм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Европейското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икономическо</a:t>
            </a:r>
            <a:r>
              <a:rPr lang="ru-RU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пространство (ФМ на ЕИП) 2014-2021.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162568"/>
              </p:ext>
            </p:extLst>
          </p:nvPr>
        </p:nvGraphicFramePr>
        <p:xfrm>
          <a:off x="1391348" y="1463040"/>
          <a:ext cx="10285539" cy="4736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98627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255</TotalTime>
  <Words>1332</Words>
  <Application>Microsoft Office PowerPoint</Application>
  <PresentationFormat>Widescreen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Представяне на проект: «Повишаване на осведомеността по отношение на управлението на ресурсите, рециклиране на отпадъци и кръгова икономика сред образователните институции (училища) и населението»</vt:lpstr>
      <vt:lpstr>Обща информация за проекта</vt:lpstr>
      <vt:lpstr>Цели на проекта</vt:lpstr>
      <vt:lpstr>Задачи на проекта</vt:lpstr>
      <vt:lpstr>Дейности на проекта</vt:lpstr>
      <vt:lpstr>Дейност 2 Разработване на образователни програми относно кръгова икономика и рециклиране и провеждане на образователни кампании</vt:lpstr>
      <vt:lpstr>Дейност 3 Разработване и провеждане на кампании за повишаване на осведомеността по отношение на кръговата икономика и рециклирането в училищата</vt:lpstr>
      <vt:lpstr>Дейност 4 Промотиране на дейности в подкрепа на рециклирането и повторната употреба на отпадъци  </vt:lpstr>
      <vt:lpstr>Дейност 5 Трансфер на добри практики за образователни кампании относно кръговата икономика и рециклирането в училища извън партньорството    </vt:lpstr>
      <vt:lpstr>Дейност 6 Публичност и информираност за проекта  </vt:lpstr>
      <vt:lpstr>Благодаря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42</cp:revision>
  <dcterms:created xsi:type="dcterms:W3CDTF">2021-12-04T07:42:07Z</dcterms:created>
  <dcterms:modified xsi:type="dcterms:W3CDTF">2021-12-04T11:57:44Z</dcterms:modified>
</cp:coreProperties>
</file>